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183" r:id="rId2"/>
    <p:sldId id="1184" r:id="rId3"/>
    <p:sldId id="1185" r:id="rId4"/>
    <p:sldId id="1186" r:id="rId5"/>
    <p:sldId id="1187" r:id="rId6"/>
    <p:sldId id="1091" r:id="rId7"/>
    <p:sldId id="1188" r:id="rId8"/>
    <p:sldId id="1189" r:id="rId9"/>
    <p:sldId id="1190" r:id="rId10"/>
    <p:sldId id="1191" r:id="rId11"/>
    <p:sldId id="1192" r:id="rId12"/>
    <p:sldId id="1194" r:id="rId13"/>
    <p:sldId id="1193" r:id="rId14"/>
    <p:sldId id="1196" r:id="rId15"/>
    <p:sldId id="1176" r:id="rId16"/>
    <p:sldId id="1197" r:id="rId17"/>
    <p:sldId id="1198" r:id="rId18"/>
    <p:sldId id="1199" r:id="rId19"/>
    <p:sldId id="1200" r:id="rId20"/>
    <p:sldId id="1201" r:id="rId21"/>
    <p:sldId id="1104" r:id="rId22"/>
    <p:sldId id="1106" r:id="rId23"/>
  </p:sldIdLst>
  <p:sldSz cx="9144000" cy="6858000" type="screen4x3"/>
  <p:notesSz cx="7302500" cy="9586913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1C7C7"/>
    <a:srgbClr val="F6F5BD"/>
    <a:srgbClr val="990000"/>
    <a:srgbClr val="EDEA77"/>
    <a:srgbClr val="FF9999"/>
    <a:srgbClr val="CDF1C5"/>
    <a:srgbClr val="A8E799"/>
    <a:srgbClr val="CC6600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6" autoAdjust="0"/>
    <p:restoredTop sz="94649" autoAdjust="0"/>
  </p:normalViewPr>
  <p:slideViewPr>
    <p:cSldViewPr snapToObjects="1">
      <p:cViewPr varScale="1">
        <p:scale>
          <a:sx n="128" d="100"/>
          <a:sy n="128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1F-8B4F-B3C0-657B20B6D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4A5-794E-9CCD-25269D076880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A5-794E-9CCD-25269D07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2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9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</a:t>
            </a:r>
            <a:r>
              <a:rPr lang="en-US" dirty="0">
                <a:solidFill>
                  <a:schemeClr val="bg2"/>
                </a:solidFill>
              </a:rPr>
              <a:t>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chemeClr val="bg2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Code motion/</a:t>
            </a:r>
            <a:r>
              <a:rPr lang="en-US" dirty="0" err="1">
                <a:solidFill>
                  <a:schemeClr val="bg2"/>
                </a:solidFill>
              </a:rPr>
              <a:t>precomputation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Sharing of common </a:t>
            </a:r>
            <a:r>
              <a:rPr lang="en-US" dirty="0" err="1">
                <a:solidFill>
                  <a:schemeClr val="bg2"/>
                </a:solidFill>
              </a:rPr>
              <a:t>subexpressions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/>
              <a:t>Procedure calls</a:t>
            </a:r>
          </a:p>
          <a:p>
            <a:pPr lvl="1"/>
            <a:r>
              <a:rPr lang="en-US" dirty="0"/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5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7845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  <p:extLst>
      <p:ext uri="{BB962C8B-B14F-4D97-AF65-F5344CB8AC3E}">
        <p14:creationId xmlns:p14="http://schemas.microsoft.com/office/powerpoint/2010/main" val="3926173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8766638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5655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for (i = 0; i &lt; strlen(s); i++)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if (s[i] &gt;= 'A' &amp;&amp; s[i]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  s[i]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417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0438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974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calls as opaque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</a:t>
            </a:r>
            <a:r>
              <a:rPr lang="en-US" sz="1800" dirty="0" err="1"/>
              <a:t>Og</a:t>
            </a:r>
            <a:endParaRPr lang="en-US" sz="1800" dirty="0"/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8440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4620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161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5463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Direct access to storage structures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Can happen in other languages, also, especially with multi-dimensional data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/>
              <a:t>register allocation</a:t>
            </a:r>
          </a:p>
          <a:p>
            <a:pPr lvl="1" eaLnBrk="1" hangingPunct="1">
              <a:defRPr/>
            </a:pPr>
            <a:r>
              <a:rPr lang="en-US"/>
              <a:t>code selection and ordering (scheduling)</a:t>
            </a:r>
          </a:p>
          <a:p>
            <a:pPr lvl="1" eaLnBrk="1" hangingPunct="1">
              <a:defRPr/>
            </a:pPr>
            <a:r>
              <a:rPr lang="en-US"/>
              <a:t>dead code elimination</a:t>
            </a:r>
          </a:p>
          <a:p>
            <a:pPr lvl="1" eaLnBrk="1" hangingPunct="1">
              <a:defRPr/>
            </a:pPr>
            <a:r>
              <a:rPr lang="en-US"/>
              <a:t>eliminating minor inefficiencies</a:t>
            </a:r>
          </a:p>
          <a:p>
            <a:pPr eaLnBrk="1" hangingPunct="1">
              <a:defRPr/>
            </a:pPr>
            <a:r>
              <a:rPr lang="en-US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/>
              <a:t>but constant factors also matter</a:t>
            </a:r>
          </a:p>
          <a:p>
            <a:pPr eaLnBrk="1" hangingPunct="1">
              <a:defRPr/>
            </a:pPr>
            <a:r>
              <a:rPr lang="en-US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/>
              <a:t>potential memory aliasing</a:t>
            </a:r>
          </a:p>
          <a:p>
            <a:pPr lvl="1" eaLnBrk="1" hangingPunct="1">
              <a:defRPr/>
            </a:pPr>
            <a:r>
              <a:rPr lang="en-US"/>
              <a:t>potential procedure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471242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  <p:extLst>
      <p:ext uri="{BB962C8B-B14F-4D97-AF65-F5344CB8AC3E}">
        <p14:creationId xmlns:p14="http://schemas.microsoft.com/office/powerpoint/2010/main" val="18324147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/>
              <a:t>Code motion/</a:t>
            </a:r>
            <a:r>
              <a:rPr lang="en-US" dirty="0" err="1"/>
              <a:t>precomputation</a:t>
            </a:r>
            <a:endParaRPr lang="en-US" dirty="0"/>
          </a:p>
          <a:p>
            <a:pPr lvl="1"/>
            <a:r>
              <a:rPr lang="en-US" dirty="0"/>
              <a:t>Strength reduction</a:t>
            </a:r>
          </a:p>
          <a:p>
            <a:pPr lvl="1"/>
            <a:r>
              <a:rPr lang="en-US" dirty="0"/>
              <a:t>Sharing of common subexpressions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51542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 i="1">
                <a:latin typeface="Courier New" pitchFamily="49" charset="0"/>
              </a:rPr>
              <a:t>long 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</a:t>
            </a:r>
            <a:r>
              <a:rPr lang="en-US" dirty="0" err="1"/>
              <a:t>Og</a:t>
            </a:r>
            <a:r>
              <a:rPr lang="en-US" dirty="0"/>
              <a:t>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6892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=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9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</a:t>
            </a:r>
            <a:r>
              <a:rPr lang="en-US" dirty="0" err="1"/>
              <a:t>Og</a:t>
            </a:r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  <p:extLst>
      <p:ext uri="{BB962C8B-B14F-4D97-AF65-F5344CB8AC3E}">
        <p14:creationId xmlns:p14="http://schemas.microsoft.com/office/powerpoint/2010/main" val="40325699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8340</TotalTime>
  <Words>1840</Words>
  <Application>Microsoft Macintosh PowerPoint</Application>
  <PresentationFormat>On-screen Show (4:3)</PresentationFormat>
  <Paragraphs>353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Today</vt:lpstr>
      <vt:lpstr>Performance Realities</vt:lpstr>
      <vt:lpstr>Optimizing Compilers</vt:lpstr>
      <vt:lpstr>Limitations of Optimizing Compilers</vt:lpstr>
      <vt:lpstr>Today</vt:lpstr>
      <vt:lpstr>Generally Useful Optimizations</vt:lpstr>
      <vt:lpstr>Compiler-Generated Code Motion (-Og)</vt:lpstr>
      <vt:lpstr>Reduction in Strength</vt:lpstr>
      <vt:lpstr>Share Common Subexpressions</vt:lpstr>
      <vt:lpstr>Today</vt:lpstr>
      <vt:lpstr>Optimization Blocker #1: Procedure Calls</vt:lpstr>
      <vt:lpstr>Lower Case Conversion Performance</vt:lpstr>
      <vt:lpstr>Optimization Blocker #1: Procedure Calls</vt:lpstr>
      <vt:lpstr>Calling Strlen</vt:lpstr>
      <vt:lpstr>Optimization Blocker: Procedure Calls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488</cp:revision>
  <cp:lastPrinted>1999-09-20T15:19:18Z</cp:lastPrinted>
  <dcterms:created xsi:type="dcterms:W3CDTF">2011-01-05T23:59:32Z</dcterms:created>
  <dcterms:modified xsi:type="dcterms:W3CDTF">2018-11-09T16:54:20Z</dcterms:modified>
</cp:coreProperties>
</file>