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2AF11-92C6-47E0-9485-1B018673D113}" v="252" dt="2018-11-04T06:38:36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rik ullman" userId="7eaad6ab5bd4fc6b" providerId="LiveId" clId="{3992AF11-92C6-47E0-9485-1B018673D113}"/>
    <pc:docChg chg="custSel modSld">
      <pc:chgData name="fredrik ullman" userId="7eaad6ab5bd4fc6b" providerId="LiveId" clId="{3992AF11-92C6-47E0-9485-1B018673D113}" dt="2018-11-04T06:40:18.554" v="638" actId="1076"/>
      <pc:docMkLst>
        <pc:docMk/>
      </pc:docMkLst>
      <pc:sldChg chg="modSp">
        <pc:chgData name="fredrik ullman" userId="7eaad6ab5bd4fc6b" providerId="LiveId" clId="{3992AF11-92C6-47E0-9485-1B018673D113}" dt="2018-11-04T06:39:48.939" v="629" actId="20577"/>
        <pc:sldMkLst>
          <pc:docMk/>
          <pc:sldMk cId="2849737916" sldId="257"/>
        </pc:sldMkLst>
        <pc:spChg chg="mod">
          <ac:chgData name="fredrik ullman" userId="7eaad6ab5bd4fc6b" providerId="LiveId" clId="{3992AF11-92C6-47E0-9485-1B018673D113}" dt="2018-11-04T06:39:48.939" v="629" actId="20577"/>
          <ac:spMkLst>
            <pc:docMk/>
            <pc:sldMk cId="2849737916" sldId="257"/>
            <ac:spMk id="2" creationId="{820048A1-AE0B-46A0-9B98-7709894BCE80}"/>
          </ac:spMkLst>
        </pc:spChg>
        <pc:graphicFrameChg chg="mod">
          <ac:chgData name="fredrik ullman" userId="7eaad6ab5bd4fc6b" providerId="LiveId" clId="{3992AF11-92C6-47E0-9485-1B018673D113}" dt="2018-11-04T06:38:24.710" v="535"/>
          <ac:graphicFrameMkLst>
            <pc:docMk/>
            <pc:sldMk cId="2849737916" sldId="257"/>
            <ac:graphicFrameMk id="5" creationId="{3032FC29-6744-4163-8B76-D6E8185AE4EC}"/>
          </ac:graphicFrameMkLst>
        </pc:graphicFrameChg>
      </pc:sldChg>
      <pc:sldChg chg="modSp">
        <pc:chgData name="fredrik ullman" userId="7eaad6ab5bd4fc6b" providerId="LiveId" clId="{3992AF11-92C6-47E0-9485-1B018673D113}" dt="2018-11-04T06:40:18.554" v="638" actId="1076"/>
        <pc:sldMkLst>
          <pc:docMk/>
          <pc:sldMk cId="3908604281" sldId="258"/>
        </pc:sldMkLst>
        <pc:spChg chg="mod">
          <ac:chgData name="fredrik ullman" userId="7eaad6ab5bd4fc6b" providerId="LiveId" clId="{3992AF11-92C6-47E0-9485-1B018673D113}" dt="2018-11-04T06:39:07.218" v="575" actId="20577"/>
          <ac:spMkLst>
            <pc:docMk/>
            <pc:sldMk cId="3908604281" sldId="258"/>
            <ac:spMk id="3" creationId="{AD8EB06C-D12B-46DD-8A07-CC3854F7E55E}"/>
          </ac:spMkLst>
        </pc:spChg>
        <pc:picChg chg="mod">
          <ac:chgData name="fredrik ullman" userId="7eaad6ab5bd4fc6b" providerId="LiveId" clId="{3992AF11-92C6-47E0-9485-1B018673D113}" dt="2018-11-04T06:40:18.554" v="638" actId="1076"/>
          <ac:picMkLst>
            <pc:docMk/>
            <pc:sldMk cId="3908604281" sldId="258"/>
            <ac:picMk id="4" creationId="{DEECF86B-4D20-4B67-9853-3E6B237E3D85}"/>
          </ac:picMkLst>
        </pc:picChg>
      </pc:sldChg>
      <pc:sldChg chg="addSp delSp modSp">
        <pc:chgData name="fredrik ullman" userId="7eaad6ab5bd4fc6b" providerId="LiveId" clId="{3992AF11-92C6-47E0-9485-1B018673D113}" dt="2018-11-04T06:39:55.556" v="637" actId="20577"/>
        <pc:sldMkLst>
          <pc:docMk/>
          <pc:sldMk cId="3864906558" sldId="259"/>
        </pc:sldMkLst>
        <pc:spChg chg="mod">
          <ac:chgData name="fredrik ullman" userId="7eaad6ab5bd4fc6b" providerId="LiveId" clId="{3992AF11-92C6-47E0-9485-1B018673D113}" dt="2018-11-04T06:39:55.556" v="637" actId="20577"/>
          <ac:spMkLst>
            <pc:docMk/>
            <pc:sldMk cId="3864906558" sldId="259"/>
            <ac:spMk id="2" creationId="{21302C4A-9265-4DD4-AC92-503C350C68E9}"/>
          </ac:spMkLst>
        </pc:spChg>
        <pc:spChg chg="add del mod">
          <ac:chgData name="fredrik ullman" userId="7eaad6ab5bd4fc6b" providerId="LiveId" clId="{3992AF11-92C6-47E0-9485-1B018673D113}" dt="2018-11-04T06:05:17.040" v="1"/>
          <ac:spMkLst>
            <pc:docMk/>
            <pc:sldMk cId="3864906558" sldId="259"/>
            <ac:spMk id="5" creationId="{62B6D888-271B-4899-8743-7502E8821219}"/>
          </ac:spMkLst>
        </pc:spChg>
        <pc:spChg chg="add del mod">
          <ac:chgData name="fredrik ullman" userId="7eaad6ab5bd4fc6b" providerId="LiveId" clId="{3992AF11-92C6-47E0-9485-1B018673D113}" dt="2018-11-04T06:05:47.955" v="3"/>
          <ac:spMkLst>
            <pc:docMk/>
            <pc:sldMk cId="3864906558" sldId="259"/>
            <ac:spMk id="8" creationId="{6B022D16-6993-4F26-A889-CE71353E2AF2}"/>
          </ac:spMkLst>
        </pc:spChg>
        <pc:picChg chg="del">
          <ac:chgData name="fredrik ullman" userId="7eaad6ab5bd4fc6b" providerId="LiveId" clId="{3992AF11-92C6-47E0-9485-1B018673D113}" dt="2018-11-04T06:05:14.819" v="0" actId="478"/>
          <ac:picMkLst>
            <pc:docMk/>
            <pc:sldMk cId="3864906558" sldId="259"/>
            <ac:picMk id="4" creationId="{C7178B6F-CA4C-45B4-9A77-0141366DF152}"/>
          </ac:picMkLst>
        </pc:picChg>
        <pc:picChg chg="add del mod">
          <ac:chgData name="fredrik ullman" userId="7eaad6ab5bd4fc6b" providerId="LiveId" clId="{3992AF11-92C6-47E0-9485-1B018673D113}" dt="2018-11-04T06:05:23.436" v="2" actId="478"/>
          <ac:picMkLst>
            <pc:docMk/>
            <pc:sldMk cId="3864906558" sldId="259"/>
            <ac:picMk id="6" creationId="{4F6E8918-A069-4A75-A5CC-99313DB245F1}"/>
          </ac:picMkLst>
        </pc:picChg>
        <pc:picChg chg="add mod">
          <ac:chgData name="fredrik ullman" userId="7eaad6ab5bd4fc6b" providerId="LiveId" clId="{3992AF11-92C6-47E0-9485-1B018673D113}" dt="2018-11-04T06:06:03.114" v="7" actId="1076"/>
          <ac:picMkLst>
            <pc:docMk/>
            <pc:sldMk cId="3864906558" sldId="259"/>
            <ac:picMk id="9" creationId="{7557D944-458B-4602-92CA-4947E03684A8}"/>
          </ac:picMkLst>
        </pc:picChg>
      </pc:sldChg>
      <pc:sldChg chg="modSp">
        <pc:chgData name="fredrik ullman" userId="7eaad6ab5bd4fc6b" providerId="LiveId" clId="{3992AF11-92C6-47E0-9485-1B018673D113}" dt="2018-11-04T06:39:28.835" v="603" actId="20577"/>
        <pc:sldMkLst>
          <pc:docMk/>
          <pc:sldMk cId="3233933559" sldId="261"/>
        </pc:sldMkLst>
        <pc:spChg chg="mod">
          <ac:chgData name="fredrik ullman" userId="7eaad6ab5bd4fc6b" providerId="LiveId" clId="{3992AF11-92C6-47E0-9485-1B018673D113}" dt="2018-11-04T06:39:28.835" v="603" actId="20577"/>
          <ac:spMkLst>
            <pc:docMk/>
            <pc:sldMk cId="3233933559" sldId="261"/>
            <ac:spMk id="2" creationId="{C280DA02-FA1A-4847-A18C-4D385E23BDAB}"/>
          </ac:spMkLst>
        </pc:spChg>
        <pc:spChg chg="mod">
          <ac:chgData name="fredrik ullman" userId="7eaad6ab5bd4fc6b" providerId="LiveId" clId="{3992AF11-92C6-47E0-9485-1B018673D113}" dt="2018-11-04T06:20:31.017" v="270" actId="20577"/>
          <ac:spMkLst>
            <pc:docMk/>
            <pc:sldMk cId="3233933559" sldId="261"/>
            <ac:spMk id="3" creationId="{98DF4B77-BEE9-4799-84AE-86357438B41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9B531-20E2-454F-AC51-2485DE89761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A77BA5-6739-48A7-BE66-7C733362DFF4}">
      <dgm:prSet/>
      <dgm:spPr/>
      <dgm:t>
        <a:bodyPr/>
        <a:lstStyle/>
        <a:p>
          <a:r>
            <a:rPr lang="en-US" dirty="0"/>
            <a:t>Gain experience and knowledge by volunteering - wherever in the world you are</a:t>
          </a:r>
        </a:p>
      </dgm:t>
    </dgm:pt>
    <dgm:pt modelId="{D4F639B3-B2FB-43C4-B949-B49ACF7FF62A}" type="parTrans" cxnId="{616DDC86-ED03-4411-856F-059CF95C2924}">
      <dgm:prSet/>
      <dgm:spPr/>
      <dgm:t>
        <a:bodyPr/>
        <a:lstStyle/>
        <a:p>
          <a:endParaRPr lang="en-US"/>
        </a:p>
      </dgm:t>
    </dgm:pt>
    <dgm:pt modelId="{F6DFDC59-9C76-485A-9A62-7073E09F7649}" type="sibTrans" cxnId="{616DDC86-ED03-4411-856F-059CF95C292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404D5B3-2EAE-43C3-A530-700F214CF317}">
      <dgm:prSet/>
      <dgm:spPr/>
      <dgm:t>
        <a:bodyPr/>
        <a:lstStyle/>
        <a:p>
          <a:r>
            <a:rPr lang="en-US" dirty="0"/>
            <a:t>Tools available to people in need </a:t>
          </a:r>
        </a:p>
      </dgm:t>
    </dgm:pt>
    <dgm:pt modelId="{14A03CDE-3F5E-4FBB-A664-398745886422}" type="parTrans" cxnId="{A1A05F40-B59A-4B79-9BD9-6BB9CC263B57}">
      <dgm:prSet/>
      <dgm:spPr/>
      <dgm:t>
        <a:bodyPr/>
        <a:lstStyle/>
        <a:p>
          <a:endParaRPr lang="en-US"/>
        </a:p>
      </dgm:t>
    </dgm:pt>
    <dgm:pt modelId="{75E975B7-9AF8-483C-B9E8-4B08EF651BE2}" type="sibTrans" cxnId="{A1A05F40-B59A-4B79-9BD9-6BB9CC263B5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A5CD264-27B4-4C02-8E12-A67217CBE84A}">
      <dgm:prSet/>
      <dgm:spPr/>
      <dgm:t>
        <a:bodyPr/>
        <a:lstStyle/>
        <a:p>
          <a:r>
            <a:rPr lang="en-US" dirty="0"/>
            <a:t>Join carpools to save money and reduce your carbon footprint </a:t>
          </a:r>
        </a:p>
      </dgm:t>
    </dgm:pt>
    <dgm:pt modelId="{2F834CEE-3FFC-4C9A-A67E-45E1991BA515}" type="parTrans" cxnId="{F45912AF-3944-4847-B314-6FC798CF6F4F}">
      <dgm:prSet/>
      <dgm:spPr/>
      <dgm:t>
        <a:bodyPr/>
        <a:lstStyle/>
        <a:p>
          <a:endParaRPr lang="en-US"/>
        </a:p>
      </dgm:t>
    </dgm:pt>
    <dgm:pt modelId="{F280C1FF-6B23-4F2B-B091-0DC35CE7E386}" type="sibTrans" cxnId="{F45912AF-3944-4847-B314-6FC798CF6F4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54AEC93-3139-40B7-8296-0CB8702AA923}" type="pres">
      <dgm:prSet presAssocID="{6CC9B531-20E2-454F-AC51-2485DE89761E}" presName="Name0" presStyleCnt="0">
        <dgm:presLayoutVars>
          <dgm:animLvl val="lvl"/>
          <dgm:resizeHandles val="exact"/>
        </dgm:presLayoutVars>
      </dgm:prSet>
      <dgm:spPr/>
    </dgm:pt>
    <dgm:pt modelId="{927CE6DF-C3DE-4A93-BEC0-909C88CB4431}" type="pres">
      <dgm:prSet presAssocID="{E4A77BA5-6739-48A7-BE66-7C733362DFF4}" presName="compositeNode" presStyleCnt="0">
        <dgm:presLayoutVars>
          <dgm:bulletEnabled val="1"/>
        </dgm:presLayoutVars>
      </dgm:prSet>
      <dgm:spPr/>
    </dgm:pt>
    <dgm:pt modelId="{6798EEE4-D2D7-44D1-B1D7-C182F749B667}" type="pres">
      <dgm:prSet presAssocID="{E4A77BA5-6739-48A7-BE66-7C733362DFF4}" presName="bgRect" presStyleLbl="alignNode1" presStyleIdx="0" presStyleCnt="3"/>
      <dgm:spPr/>
    </dgm:pt>
    <dgm:pt modelId="{00579DD7-A416-464E-BB55-C1D9B4AFDAE6}" type="pres">
      <dgm:prSet presAssocID="{F6DFDC59-9C76-485A-9A62-7073E09F764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6AC0536-218B-4343-A4DD-6F3910285F99}" type="pres">
      <dgm:prSet presAssocID="{E4A77BA5-6739-48A7-BE66-7C733362DFF4}" presName="nodeRect" presStyleLbl="alignNode1" presStyleIdx="0" presStyleCnt="3">
        <dgm:presLayoutVars>
          <dgm:bulletEnabled val="1"/>
        </dgm:presLayoutVars>
      </dgm:prSet>
      <dgm:spPr/>
    </dgm:pt>
    <dgm:pt modelId="{16397EC8-9CBA-40AD-825C-0458BE751C39}" type="pres">
      <dgm:prSet presAssocID="{F6DFDC59-9C76-485A-9A62-7073E09F7649}" presName="sibTrans" presStyleCnt="0"/>
      <dgm:spPr/>
    </dgm:pt>
    <dgm:pt modelId="{B3EECCEF-FB97-4A7D-9BAE-5A896730831F}" type="pres">
      <dgm:prSet presAssocID="{9404D5B3-2EAE-43C3-A530-700F214CF317}" presName="compositeNode" presStyleCnt="0">
        <dgm:presLayoutVars>
          <dgm:bulletEnabled val="1"/>
        </dgm:presLayoutVars>
      </dgm:prSet>
      <dgm:spPr/>
    </dgm:pt>
    <dgm:pt modelId="{6E606F2B-0F99-4AC8-B822-1279524AFA8C}" type="pres">
      <dgm:prSet presAssocID="{9404D5B3-2EAE-43C3-A530-700F214CF317}" presName="bgRect" presStyleLbl="alignNode1" presStyleIdx="1" presStyleCnt="3"/>
      <dgm:spPr/>
    </dgm:pt>
    <dgm:pt modelId="{CED1A027-2BA8-4FC1-85CA-ACF826A2C3AB}" type="pres">
      <dgm:prSet presAssocID="{75E975B7-9AF8-483C-B9E8-4B08EF651BE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BE37004-BC4E-4618-9536-2D192E2558D7}" type="pres">
      <dgm:prSet presAssocID="{9404D5B3-2EAE-43C3-A530-700F214CF317}" presName="nodeRect" presStyleLbl="alignNode1" presStyleIdx="1" presStyleCnt="3">
        <dgm:presLayoutVars>
          <dgm:bulletEnabled val="1"/>
        </dgm:presLayoutVars>
      </dgm:prSet>
      <dgm:spPr/>
    </dgm:pt>
    <dgm:pt modelId="{503F3B23-B3C0-4151-9675-A04BA5BA17FC}" type="pres">
      <dgm:prSet presAssocID="{75E975B7-9AF8-483C-B9E8-4B08EF651BE2}" presName="sibTrans" presStyleCnt="0"/>
      <dgm:spPr/>
    </dgm:pt>
    <dgm:pt modelId="{D8FDDCDA-7C9C-496F-B00B-1C3D6C1FC712}" type="pres">
      <dgm:prSet presAssocID="{1A5CD264-27B4-4C02-8E12-A67217CBE84A}" presName="compositeNode" presStyleCnt="0">
        <dgm:presLayoutVars>
          <dgm:bulletEnabled val="1"/>
        </dgm:presLayoutVars>
      </dgm:prSet>
      <dgm:spPr/>
    </dgm:pt>
    <dgm:pt modelId="{DAA7BAFB-D65A-4300-ABC1-148450CEF214}" type="pres">
      <dgm:prSet presAssocID="{1A5CD264-27B4-4C02-8E12-A67217CBE84A}" presName="bgRect" presStyleLbl="alignNode1" presStyleIdx="2" presStyleCnt="3"/>
      <dgm:spPr/>
    </dgm:pt>
    <dgm:pt modelId="{439BDA6B-DA77-4A2D-BB8E-B499EB795DE2}" type="pres">
      <dgm:prSet presAssocID="{F280C1FF-6B23-4F2B-B091-0DC35CE7E38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AB088CE-3B99-407F-AD9A-494550CC6D25}" type="pres">
      <dgm:prSet presAssocID="{1A5CD264-27B4-4C02-8E12-A67217CBE84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139A011-CE38-4BA5-B86B-D528A4357838}" type="presOf" srcId="{6CC9B531-20E2-454F-AC51-2485DE89761E}" destId="{B54AEC93-3139-40B7-8296-0CB8702AA923}" srcOrd="0" destOrd="0" presId="urn:microsoft.com/office/officeart/2016/7/layout/LinearBlockProcessNumbered"/>
    <dgm:cxn modelId="{93289C1B-5E16-4115-9284-0211416EE41C}" type="presOf" srcId="{1A5CD264-27B4-4C02-8E12-A67217CBE84A}" destId="{5AB088CE-3B99-407F-AD9A-494550CC6D25}" srcOrd="1" destOrd="0" presId="urn:microsoft.com/office/officeart/2016/7/layout/LinearBlockProcessNumbered"/>
    <dgm:cxn modelId="{3D0FF026-B57C-4E91-AAFB-EAA5092C3251}" type="presOf" srcId="{9404D5B3-2EAE-43C3-A530-700F214CF317}" destId="{6E606F2B-0F99-4AC8-B822-1279524AFA8C}" srcOrd="0" destOrd="0" presId="urn:microsoft.com/office/officeart/2016/7/layout/LinearBlockProcessNumbered"/>
    <dgm:cxn modelId="{A1A05F40-B59A-4B79-9BD9-6BB9CC263B57}" srcId="{6CC9B531-20E2-454F-AC51-2485DE89761E}" destId="{9404D5B3-2EAE-43C3-A530-700F214CF317}" srcOrd="1" destOrd="0" parTransId="{14A03CDE-3F5E-4FBB-A664-398745886422}" sibTransId="{75E975B7-9AF8-483C-B9E8-4B08EF651BE2}"/>
    <dgm:cxn modelId="{C894925B-CDE9-481C-8F78-781225492B4C}" type="presOf" srcId="{E4A77BA5-6739-48A7-BE66-7C733362DFF4}" destId="{A6AC0536-218B-4343-A4DD-6F3910285F99}" srcOrd="1" destOrd="0" presId="urn:microsoft.com/office/officeart/2016/7/layout/LinearBlockProcessNumbered"/>
    <dgm:cxn modelId="{616DDC86-ED03-4411-856F-059CF95C2924}" srcId="{6CC9B531-20E2-454F-AC51-2485DE89761E}" destId="{E4A77BA5-6739-48A7-BE66-7C733362DFF4}" srcOrd="0" destOrd="0" parTransId="{D4F639B3-B2FB-43C4-B949-B49ACF7FF62A}" sibTransId="{F6DFDC59-9C76-485A-9A62-7073E09F7649}"/>
    <dgm:cxn modelId="{2A3EE599-DB36-430B-82D4-A38CD669027E}" type="presOf" srcId="{9404D5B3-2EAE-43C3-A530-700F214CF317}" destId="{5BE37004-BC4E-4618-9536-2D192E2558D7}" srcOrd="1" destOrd="0" presId="urn:microsoft.com/office/officeart/2016/7/layout/LinearBlockProcessNumbered"/>
    <dgm:cxn modelId="{52C4E49E-FEF5-485E-B0C0-1EFE888F9CC0}" type="presOf" srcId="{E4A77BA5-6739-48A7-BE66-7C733362DFF4}" destId="{6798EEE4-D2D7-44D1-B1D7-C182F749B667}" srcOrd="0" destOrd="0" presId="urn:microsoft.com/office/officeart/2016/7/layout/LinearBlockProcessNumbered"/>
    <dgm:cxn modelId="{F45912AF-3944-4847-B314-6FC798CF6F4F}" srcId="{6CC9B531-20E2-454F-AC51-2485DE89761E}" destId="{1A5CD264-27B4-4C02-8E12-A67217CBE84A}" srcOrd="2" destOrd="0" parTransId="{2F834CEE-3FFC-4C9A-A67E-45E1991BA515}" sibTransId="{F280C1FF-6B23-4F2B-B091-0DC35CE7E386}"/>
    <dgm:cxn modelId="{EFF243B2-7126-4143-AEE6-F2918770D133}" type="presOf" srcId="{75E975B7-9AF8-483C-B9E8-4B08EF651BE2}" destId="{CED1A027-2BA8-4FC1-85CA-ACF826A2C3AB}" srcOrd="0" destOrd="0" presId="urn:microsoft.com/office/officeart/2016/7/layout/LinearBlockProcessNumbered"/>
    <dgm:cxn modelId="{63BC8CB7-2F6A-4F59-904E-A6BD77043563}" type="presOf" srcId="{F6DFDC59-9C76-485A-9A62-7073E09F7649}" destId="{00579DD7-A416-464E-BB55-C1D9B4AFDAE6}" srcOrd="0" destOrd="0" presId="urn:microsoft.com/office/officeart/2016/7/layout/LinearBlockProcessNumbered"/>
    <dgm:cxn modelId="{923CEBB7-D51F-4E74-8F29-9D76B4D0A48A}" type="presOf" srcId="{F280C1FF-6B23-4F2B-B091-0DC35CE7E386}" destId="{439BDA6B-DA77-4A2D-BB8E-B499EB795DE2}" srcOrd="0" destOrd="0" presId="urn:microsoft.com/office/officeart/2016/7/layout/LinearBlockProcessNumbered"/>
    <dgm:cxn modelId="{57B3A1D7-E8CF-4664-B3BD-8EFFCE506C0B}" type="presOf" srcId="{1A5CD264-27B4-4C02-8E12-A67217CBE84A}" destId="{DAA7BAFB-D65A-4300-ABC1-148450CEF214}" srcOrd="0" destOrd="0" presId="urn:microsoft.com/office/officeart/2016/7/layout/LinearBlockProcessNumbered"/>
    <dgm:cxn modelId="{44B42D34-6AAE-4957-B03E-156DF5C38AFA}" type="presParOf" srcId="{B54AEC93-3139-40B7-8296-0CB8702AA923}" destId="{927CE6DF-C3DE-4A93-BEC0-909C88CB4431}" srcOrd="0" destOrd="0" presId="urn:microsoft.com/office/officeart/2016/7/layout/LinearBlockProcessNumbered"/>
    <dgm:cxn modelId="{F86576A2-BA2F-48BF-B380-9DBEF5C161B0}" type="presParOf" srcId="{927CE6DF-C3DE-4A93-BEC0-909C88CB4431}" destId="{6798EEE4-D2D7-44D1-B1D7-C182F749B667}" srcOrd="0" destOrd="0" presId="urn:microsoft.com/office/officeart/2016/7/layout/LinearBlockProcessNumbered"/>
    <dgm:cxn modelId="{9EC9E379-1641-4F02-A74C-78C24807112F}" type="presParOf" srcId="{927CE6DF-C3DE-4A93-BEC0-909C88CB4431}" destId="{00579DD7-A416-464E-BB55-C1D9B4AFDAE6}" srcOrd="1" destOrd="0" presId="urn:microsoft.com/office/officeart/2016/7/layout/LinearBlockProcessNumbered"/>
    <dgm:cxn modelId="{D961CB1D-80FC-4B66-B07F-EB51E4523A1D}" type="presParOf" srcId="{927CE6DF-C3DE-4A93-BEC0-909C88CB4431}" destId="{A6AC0536-218B-4343-A4DD-6F3910285F99}" srcOrd="2" destOrd="0" presId="urn:microsoft.com/office/officeart/2016/7/layout/LinearBlockProcessNumbered"/>
    <dgm:cxn modelId="{C7D1752E-0D1C-4787-946D-AF300E954312}" type="presParOf" srcId="{B54AEC93-3139-40B7-8296-0CB8702AA923}" destId="{16397EC8-9CBA-40AD-825C-0458BE751C39}" srcOrd="1" destOrd="0" presId="urn:microsoft.com/office/officeart/2016/7/layout/LinearBlockProcessNumbered"/>
    <dgm:cxn modelId="{3C196CA5-7DF2-4C43-8C8A-BBAEE6DD963A}" type="presParOf" srcId="{B54AEC93-3139-40B7-8296-0CB8702AA923}" destId="{B3EECCEF-FB97-4A7D-9BAE-5A896730831F}" srcOrd="2" destOrd="0" presId="urn:microsoft.com/office/officeart/2016/7/layout/LinearBlockProcessNumbered"/>
    <dgm:cxn modelId="{B36F2685-D83D-45B3-81D5-894AF806F6CD}" type="presParOf" srcId="{B3EECCEF-FB97-4A7D-9BAE-5A896730831F}" destId="{6E606F2B-0F99-4AC8-B822-1279524AFA8C}" srcOrd="0" destOrd="0" presId="urn:microsoft.com/office/officeart/2016/7/layout/LinearBlockProcessNumbered"/>
    <dgm:cxn modelId="{B5A6BA95-6DB8-4F51-A731-D501DE5FB1C3}" type="presParOf" srcId="{B3EECCEF-FB97-4A7D-9BAE-5A896730831F}" destId="{CED1A027-2BA8-4FC1-85CA-ACF826A2C3AB}" srcOrd="1" destOrd="0" presId="urn:microsoft.com/office/officeart/2016/7/layout/LinearBlockProcessNumbered"/>
    <dgm:cxn modelId="{6C301F83-0904-4FDB-ACE2-31344589E0A0}" type="presParOf" srcId="{B3EECCEF-FB97-4A7D-9BAE-5A896730831F}" destId="{5BE37004-BC4E-4618-9536-2D192E2558D7}" srcOrd="2" destOrd="0" presId="urn:microsoft.com/office/officeart/2016/7/layout/LinearBlockProcessNumbered"/>
    <dgm:cxn modelId="{556F1DB2-3725-452D-AE13-1610F712769C}" type="presParOf" srcId="{B54AEC93-3139-40B7-8296-0CB8702AA923}" destId="{503F3B23-B3C0-4151-9675-A04BA5BA17FC}" srcOrd="3" destOrd="0" presId="urn:microsoft.com/office/officeart/2016/7/layout/LinearBlockProcessNumbered"/>
    <dgm:cxn modelId="{400FAC48-3F02-4F89-828F-F3344FBDBF33}" type="presParOf" srcId="{B54AEC93-3139-40B7-8296-0CB8702AA923}" destId="{D8FDDCDA-7C9C-496F-B00B-1C3D6C1FC712}" srcOrd="4" destOrd="0" presId="urn:microsoft.com/office/officeart/2016/7/layout/LinearBlockProcessNumbered"/>
    <dgm:cxn modelId="{FF40C74E-FD4D-4906-A16D-D4B6A3F68754}" type="presParOf" srcId="{D8FDDCDA-7C9C-496F-B00B-1C3D6C1FC712}" destId="{DAA7BAFB-D65A-4300-ABC1-148450CEF214}" srcOrd="0" destOrd="0" presId="urn:microsoft.com/office/officeart/2016/7/layout/LinearBlockProcessNumbered"/>
    <dgm:cxn modelId="{206F9B52-9A0B-41D8-B3ED-6DFC0696B1D5}" type="presParOf" srcId="{D8FDDCDA-7C9C-496F-B00B-1C3D6C1FC712}" destId="{439BDA6B-DA77-4A2D-BB8E-B499EB795DE2}" srcOrd="1" destOrd="0" presId="urn:microsoft.com/office/officeart/2016/7/layout/LinearBlockProcessNumbered"/>
    <dgm:cxn modelId="{157BC788-6302-4181-ACB9-AA0CF10E2CE7}" type="presParOf" srcId="{D8FDDCDA-7C9C-496F-B00B-1C3D6C1FC712}" destId="{5AB088CE-3B99-407F-AD9A-494550CC6D2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8EEE4-D2D7-44D1-B1D7-C182F749B667}">
      <dsp:nvSpPr>
        <dsp:cNvPr id="0" name=""/>
        <dsp:cNvSpPr/>
      </dsp:nvSpPr>
      <dsp:spPr>
        <a:xfrm>
          <a:off x="851" y="0"/>
          <a:ext cx="3447363" cy="34042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523" tIns="0" rIns="34052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Gain experience and knowledge by volunteering - wherever in the world you are</a:t>
          </a:r>
        </a:p>
      </dsp:txBody>
      <dsp:txXfrm>
        <a:off x="851" y="1361710"/>
        <a:ext cx="3447363" cy="2042566"/>
      </dsp:txXfrm>
    </dsp:sp>
    <dsp:sp modelId="{00579DD7-A416-464E-BB55-C1D9B4AFDAE6}">
      <dsp:nvSpPr>
        <dsp:cNvPr id="0" name=""/>
        <dsp:cNvSpPr/>
      </dsp:nvSpPr>
      <dsp:spPr>
        <a:xfrm>
          <a:off x="851" y="0"/>
          <a:ext cx="3447363" cy="136171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523" tIns="165100" rIns="3405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1" y="0"/>
        <a:ext cx="3447363" cy="1361710"/>
      </dsp:txXfrm>
    </dsp:sp>
    <dsp:sp modelId="{6E606F2B-0F99-4AC8-B822-1279524AFA8C}">
      <dsp:nvSpPr>
        <dsp:cNvPr id="0" name=""/>
        <dsp:cNvSpPr/>
      </dsp:nvSpPr>
      <dsp:spPr>
        <a:xfrm>
          <a:off x="3724003" y="0"/>
          <a:ext cx="3447363" cy="3404277"/>
        </a:xfrm>
        <a:prstGeom prst="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523" tIns="0" rIns="34052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Tools available to people in need </a:t>
          </a:r>
        </a:p>
      </dsp:txBody>
      <dsp:txXfrm>
        <a:off x="3724003" y="1361710"/>
        <a:ext cx="3447363" cy="2042566"/>
      </dsp:txXfrm>
    </dsp:sp>
    <dsp:sp modelId="{CED1A027-2BA8-4FC1-85CA-ACF826A2C3AB}">
      <dsp:nvSpPr>
        <dsp:cNvPr id="0" name=""/>
        <dsp:cNvSpPr/>
      </dsp:nvSpPr>
      <dsp:spPr>
        <a:xfrm>
          <a:off x="3724003" y="0"/>
          <a:ext cx="3447363" cy="136171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523" tIns="165100" rIns="3405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24003" y="0"/>
        <a:ext cx="3447363" cy="1361710"/>
      </dsp:txXfrm>
    </dsp:sp>
    <dsp:sp modelId="{DAA7BAFB-D65A-4300-ABC1-148450CEF214}">
      <dsp:nvSpPr>
        <dsp:cNvPr id="0" name=""/>
        <dsp:cNvSpPr/>
      </dsp:nvSpPr>
      <dsp:spPr>
        <a:xfrm>
          <a:off x="7447155" y="0"/>
          <a:ext cx="3447363" cy="3404277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523" tIns="0" rIns="34052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Join carpools to save money and reduce your carbon footprint </a:t>
          </a:r>
        </a:p>
      </dsp:txBody>
      <dsp:txXfrm>
        <a:off x="7447155" y="1361710"/>
        <a:ext cx="3447363" cy="2042566"/>
      </dsp:txXfrm>
    </dsp:sp>
    <dsp:sp modelId="{439BDA6B-DA77-4A2D-BB8E-B499EB795DE2}">
      <dsp:nvSpPr>
        <dsp:cNvPr id="0" name=""/>
        <dsp:cNvSpPr/>
      </dsp:nvSpPr>
      <dsp:spPr>
        <a:xfrm>
          <a:off x="7447155" y="0"/>
          <a:ext cx="3447363" cy="136171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523" tIns="165100" rIns="34052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47155" y="0"/>
        <a:ext cx="3447363" cy="1361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74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90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381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42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565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6571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2369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6633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062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62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153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158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936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17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438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047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437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2CB964-BF3C-423E-A362-9AE59625D507}" type="datetimeFigureOut">
              <a:rPr lang="sv-SE" smtClean="0"/>
              <a:t>2018-11-04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E36F-95CE-4112-B717-30CD5A1187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479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302C4A-9265-4DD4-AC92-503C350C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                       </a:t>
            </a:r>
            <a:r>
              <a:rPr lang="sv-SE" dirty="0" err="1"/>
              <a:t>Local</a:t>
            </a:r>
            <a:r>
              <a:rPr lang="sv-SE" dirty="0"/>
              <a:t> </a:t>
            </a:r>
            <a:r>
              <a:rPr lang="sv-SE" dirty="0" err="1"/>
              <a:t>Sharing</a:t>
            </a:r>
            <a:endParaRPr lang="sv-SE" dirty="0"/>
          </a:p>
        </p:txBody>
      </p:sp>
      <p:pic>
        <p:nvPicPr>
          <p:cNvPr id="9" name="Platshållare för innehåll 8">
            <a:extLst>
              <a:ext uri="{FF2B5EF4-FFF2-40B4-BE49-F238E27FC236}">
                <a16:creationId xmlns:a16="http://schemas.microsoft.com/office/drawing/2014/main" id="{7557D944-458B-4602-92CA-4947E0368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952" y="1975091"/>
            <a:ext cx="3688205" cy="39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0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20048A1-AE0B-46A0-9B98-7709894B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sv-SE" dirty="0" err="1">
                <a:solidFill>
                  <a:srgbClr val="EBEBEB"/>
                </a:solidFill>
              </a:rPr>
              <a:t>Why</a:t>
            </a:r>
            <a:r>
              <a:rPr lang="sv-SE" dirty="0">
                <a:solidFill>
                  <a:srgbClr val="EBEBEB"/>
                </a:solidFill>
              </a:rPr>
              <a:t> </a:t>
            </a:r>
            <a:r>
              <a:rPr lang="sv-SE" dirty="0" err="1">
                <a:solidFill>
                  <a:srgbClr val="EBEBEB"/>
                </a:solidFill>
              </a:rPr>
              <a:t>choose</a:t>
            </a:r>
            <a:r>
              <a:rPr lang="sv-SE" dirty="0">
                <a:solidFill>
                  <a:srgbClr val="EBEBEB"/>
                </a:solidFill>
              </a:rPr>
              <a:t> </a:t>
            </a:r>
            <a:r>
              <a:rPr lang="sv-SE" dirty="0" err="1">
                <a:solidFill>
                  <a:srgbClr val="EBEBEB"/>
                </a:solidFill>
              </a:rPr>
              <a:t>localShare</a:t>
            </a:r>
            <a:endParaRPr lang="sv-SE" dirty="0">
              <a:solidFill>
                <a:srgbClr val="EBEBEB"/>
              </a:solidFill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3032FC29-6744-4163-8B76-D6E8185AE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29835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737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DEECF86B-4D20-4B67-9853-3E6B237E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65" y="1983105"/>
            <a:ext cx="9144000" cy="4114800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D8EB06C-D12B-46DD-8A07-CC3854F7E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174942"/>
            <a:ext cx="10515600" cy="4351338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  <a:p>
            <a:r>
              <a:rPr lang="sv-SE" dirty="0" err="1"/>
              <a:t>Uses</a:t>
            </a:r>
            <a:r>
              <a:rPr lang="sv-SE" dirty="0"/>
              <a:t> </a:t>
            </a:r>
            <a:r>
              <a:rPr lang="sv-SE" dirty="0" err="1"/>
              <a:t>geolocation</a:t>
            </a:r>
            <a:r>
              <a:rPr lang="sv-SE" dirty="0"/>
              <a:t> to </a:t>
            </a:r>
            <a:r>
              <a:rPr lang="sv-SE" dirty="0" err="1"/>
              <a:t>find</a:t>
            </a:r>
            <a:r>
              <a:rPr lang="sv-SE" dirty="0"/>
              <a:t> services </a:t>
            </a:r>
            <a:r>
              <a:rPr lang="sv-SE" dirty="0" err="1"/>
              <a:t>close</a:t>
            </a:r>
            <a:r>
              <a:rPr lang="sv-SE" dirty="0"/>
              <a:t> to </a:t>
            </a:r>
            <a:r>
              <a:rPr lang="sv-SE" dirty="0" err="1"/>
              <a:t>you</a:t>
            </a:r>
            <a:r>
              <a:rPr lang="sv-SE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860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80DA02-FA1A-4847-A18C-4D385E23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So, </a:t>
            </a: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Local</a:t>
            </a:r>
            <a:r>
              <a:rPr lang="sv-SE" dirty="0"/>
              <a:t> 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8DF4B77-BEE9-4799-84AE-86357438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err="1"/>
              <a:t>Network</a:t>
            </a:r>
            <a:r>
              <a:rPr lang="sv-SE" dirty="0"/>
              <a:t> for </a:t>
            </a:r>
            <a:r>
              <a:rPr lang="sv-SE" dirty="0" err="1"/>
              <a:t>finding</a:t>
            </a:r>
            <a:r>
              <a:rPr lang="sv-SE" dirty="0"/>
              <a:t> </a:t>
            </a:r>
            <a:r>
              <a:rPr lang="sv-SE" dirty="0" err="1"/>
              <a:t>volunteering</a:t>
            </a:r>
            <a:r>
              <a:rPr lang="sv-SE" dirty="0"/>
              <a:t> </a:t>
            </a:r>
            <a:r>
              <a:rPr lang="sv-SE" dirty="0" err="1"/>
              <a:t>jobs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/>
              <a:t>Marketplace for </a:t>
            </a:r>
            <a:r>
              <a:rPr lang="sv-SE" dirty="0" err="1"/>
              <a:t>giveaway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Donate</a:t>
            </a:r>
            <a:r>
              <a:rPr lang="sv-SE" dirty="0"/>
              <a:t> </a:t>
            </a:r>
            <a:r>
              <a:rPr lang="sv-SE" dirty="0" err="1"/>
              <a:t>money</a:t>
            </a:r>
            <a:r>
              <a:rPr lang="sv-SE" dirty="0"/>
              <a:t> to organisations in </a:t>
            </a:r>
            <a:r>
              <a:rPr lang="sv-SE" dirty="0" err="1"/>
              <a:t>need</a:t>
            </a:r>
            <a:endParaRPr lang="sv-SE" dirty="0"/>
          </a:p>
          <a:p>
            <a:endParaRPr lang="sv-SE" dirty="0"/>
          </a:p>
          <a:p>
            <a:r>
              <a:rPr lang="sv-SE" dirty="0"/>
              <a:t>To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stronger</a:t>
            </a:r>
            <a:r>
              <a:rPr lang="sv-SE" dirty="0"/>
              <a:t> </a:t>
            </a:r>
            <a:r>
              <a:rPr lang="sv-SE" dirty="0" err="1"/>
              <a:t>local</a:t>
            </a:r>
            <a:r>
              <a:rPr lang="sv-SE" dirty="0"/>
              <a:t> </a:t>
            </a:r>
            <a:r>
              <a:rPr lang="sv-SE" dirty="0" err="1"/>
              <a:t>communitites</a:t>
            </a:r>
            <a:r>
              <a:rPr lang="sv-SE" dirty="0"/>
              <a:t> and a </a:t>
            </a:r>
            <a:r>
              <a:rPr lang="sv-SE" dirty="0" err="1"/>
              <a:t>shared</a:t>
            </a:r>
            <a:r>
              <a:rPr lang="sv-SE" dirty="0"/>
              <a:t> </a:t>
            </a:r>
            <a:r>
              <a:rPr lang="sv-SE" dirty="0" err="1"/>
              <a:t>economy</a:t>
            </a:r>
            <a:r>
              <a:rPr lang="sv-SE" dirty="0"/>
              <a:t> by putting the </a:t>
            </a:r>
            <a:r>
              <a:rPr lang="sv-SE" dirty="0" err="1"/>
              <a:t>items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already</a:t>
            </a:r>
            <a:r>
              <a:rPr lang="sv-SE" dirty="0"/>
              <a:t> </a:t>
            </a:r>
            <a:r>
              <a:rPr lang="sv-SE" dirty="0" err="1"/>
              <a:t>know</a:t>
            </a:r>
            <a:r>
              <a:rPr lang="sv-SE" dirty="0"/>
              <a:t> to </a:t>
            </a:r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br>
              <a:rPr lang="sv-SE" dirty="0"/>
            </a:b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39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62D571-4357-4260-8F24-A3E9C05F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311" y="2750128"/>
            <a:ext cx="9404723" cy="1400530"/>
          </a:xfrm>
        </p:spPr>
        <p:txBody>
          <a:bodyPr/>
          <a:lstStyle/>
          <a:p>
            <a:r>
              <a:rPr lang="sv-SE" dirty="0"/>
              <a:t>Team RALF-IT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42DED5A-D3B3-4F2D-B9B4-2525B46D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4401" y="2376768"/>
            <a:ext cx="8946541" cy="4195481"/>
          </a:xfrm>
        </p:spPr>
        <p:txBody>
          <a:bodyPr/>
          <a:lstStyle/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!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4427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91</Words>
  <Application>Microsoft Office PowerPoint</Application>
  <PresentationFormat>Bredbild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Jon</vt:lpstr>
      <vt:lpstr>                       Local Sharing</vt:lpstr>
      <vt:lpstr>Why choose localShare</vt:lpstr>
      <vt:lpstr>PowerPoint-presentation</vt:lpstr>
      <vt:lpstr>So, what is Local ? </vt:lpstr>
      <vt:lpstr>Team RALF-IT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LocalBank</dc:title>
  <dc:creator>Fredrik Ullman</dc:creator>
  <cp:lastModifiedBy>fredrik ullman</cp:lastModifiedBy>
  <cp:revision>6</cp:revision>
  <dcterms:created xsi:type="dcterms:W3CDTF">2018-11-03T18:02:48Z</dcterms:created>
  <dcterms:modified xsi:type="dcterms:W3CDTF">2018-11-04T06:40:27Z</dcterms:modified>
</cp:coreProperties>
</file>