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5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8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9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0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0AD0CA-CD74-EC43-A5B8-F855B8CB12E5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DFA2-1CEE-4A46-8DA3-B37E58DB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9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C92CC-D3AD-2642-8A28-40DE47DE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-2" y="0"/>
            <a:ext cx="121896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AFFF0-3F4F-3B4D-A5E7-245778C3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863" y="3429000"/>
            <a:ext cx="5906947" cy="980954"/>
          </a:xfrm>
        </p:spPr>
        <p:txBody>
          <a:bodyPr/>
          <a:lstStyle/>
          <a:p>
            <a:r>
              <a:rPr lang="en-US" dirty="0">
                <a:latin typeface="Bauhaus 93" pitchFamily="82" charset="77"/>
              </a:rPr>
              <a:t>BAMBANK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46B0C-41E3-6A4D-8F41-C33876C4D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04" y="4702260"/>
            <a:ext cx="3675314" cy="1863434"/>
          </a:xfrm>
        </p:spPr>
        <p:txBody>
          <a:bodyPr>
            <a:normAutofit/>
          </a:bodyPr>
          <a:lstStyle/>
          <a:p>
            <a:r>
              <a:rPr lang="en-US" dirty="0"/>
              <a:t>EMILIANO JOSSIE</a:t>
            </a:r>
          </a:p>
          <a:p>
            <a:r>
              <a:rPr lang="en-US" dirty="0"/>
              <a:t>LOUIS JULIANO</a:t>
            </a:r>
          </a:p>
          <a:p>
            <a:r>
              <a:rPr lang="en-US" dirty="0"/>
              <a:t>CHERRY KOSASIH</a:t>
            </a:r>
          </a:p>
          <a:p>
            <a:r>
              <a:rPr lang="en-US" dirty="0"/>
              <a:t>LARS TAN</a:t>
            </a:r>
          </a:p>
        </p:txBody>
      </p:sp>
    </p:spTree>
    <p:extLst>
      <p:ext uri="{BB962C8B-B14F-4D97-AF65-F5344CB8AC3E}">
        <p14:creationId xmlns:p14="http://schemas.microsoft.com/office/powerpoint/2010/main" val="3177351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2C6C-F1AB-BD4C-974E-737CBE3F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113" y="1981480"/>
            <a:ext cx="5126038" cy="111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2524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55AB-DE83-D946-8C77-A2498AA8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E084-8E97-7748-85DA-32040D69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did we choose this track?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mass vaccination for covid is taking place soon</a:t>
            </a:r>
          </a:p>
          <a:p>
            <a:pPr marL="0" indent="0">
              <a:buNone/>
            </a:pPr>
            <a:r>
              <a:rPr lang="en-US" dirty="0"/>
              <a:t>We believe this is very helpful to make schedule when each person get vaccinated</a:t>
            </a:r>
          </a:p>
        </p:txBody>
      </p:sp>
    </p:spTree>
    <p:extLst>
      <p:ext uri="{BB962C8B-B14F-4D97-AF65-F5344CB8AC3E}">
        <p14:creationId xmlns:p14="http://schemas.microsoft.com/office/powerpoint/2010/main" val="4227599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4EB9-DB5A-454B-ABFF-5D1B7482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AD12-828B-EA43-A48E-FC2E6698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Set priority level based on residency(local/foreigner) and age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F28C8-DF3B-0943-995C-C7D6277D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54313"/>
            <a:ext cx="3783014" cy="287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C4E57-C454-B049-B6EC-7E89E5CC3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75" y="2840038"/>
            <a:ext cx="3783013" cy="2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C83F-E3E2-CB4C-BD47-228453C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49" y="7384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Sort the people based on descending priority level and based on the productivity of their age 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61437-E54F-E442-9E68-68A92264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62" y="2297111"/>
            <a:ext cx="4873476" cy="28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1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93D-E99C-144E-A860-405BF3CE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87" y="9670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Calculate distance between the person and hospital from the coordinates in the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C228D-1F1B-134D-B5C5-B7F920CB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50" y="2044022"/>
            <a:ext cx="5129213" cy="38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55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3FD1-3E57-114D-BE36-3FB40CE5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670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Assign people to hospital based on the closest location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68D52-6B44-274A-AE2C-B83B84A2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1733727"/>
            <a:ext cx="4121150" cy="37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C2DA-B5A8-0848-9CA8-85E63D00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978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When user click set my schedule, they are scheduled for vaccination based on location , the availability of vaccine stock in that location.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E5F0C-6F00-B04A-800A-3531BF1C69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481262"/>
            <a:ext cx="3611563" cy="2812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99DFD-3F3E-D543-BFD3-9C56AF87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3" y="2481262"/>
            <a:ext cx="4767568" cy="29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6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F6A2-2D5A-A049-A787-28337C3F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9670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User may choose to accept or reject that schedule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81342-6F00-4846-8F9D-8E9F3C40A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" t="28827" r="1132" b="29066"/>
          <a:stretch/>
        </p:blipFill>
        <p:spPr>
          <a:xfrm>
            <a:off x="2567712" y="2257564"/>
            <a:ext cx="4890364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60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0AD0-C02A-014F-BC20-5B03CDE1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5" y="12099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When user arrive to hospital for their vaccination , they will scan the given QR Code to check in , and hospital will remove their profile from the queue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DA78E-3D92-2144-A396-09F39630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445" y="2274888"/>
            <a:ext cx="5727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5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{023718CA-2F8C-2C4E-A676-61AA20C3B4B7}tf10001062</Template>
  <TotalTime>166</TotalTime>
  <Words>175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Century Gothic</vt:lpstr>
      <vt:lpstr>Wingdings 3</vt:lpstr>
      <vt:lpstr>Ion</vt:lpstr>
      <vt:lpstr>BAMBANK</vt:lpstr>
      <vt:lpstr>BACKGROUND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BAMBANK</dc:title>
  <dc:creator>Cherry Kosasih</dc:creator>
  <cp:lastModifiedBy>Cherry Kosasih</cp:lastModifiedBy>
  <cp:revision>9</cp:revision>
  <dcterms:created xsi:type="dcterms:W3CDTF">2021-02-27T14:50:35Z</dcterms:created>
  <dcterms:modified xsi:type="dcterms:W3CDTF">2021-02-27T17:37:12Z</dcterms:modified>
</cp:coreProperties>
</file>