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1"/>
  </p:notesMasterIdLst>
  <p:handoutMasterIdLst>
    <p:handoutMasterId r:id="rId12"/>
  </p:handout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47F"/>
    <a:srgbClr val="6EBDCF"/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5AE812-F6A4-45CE-BC7A-D0E61679177E}" type="datetime1">
              <a:rPr lang="nl-NL" smtClean="0"/>
              <a:t>24-1-2023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31434-731C-4FA7-9D02-404FB22BAE22}" type="datetime1">
              <a:rPr lang="nl-NL" smtClean="0"/>
              <a:t>24-1-2023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"/>
              <a:t>Klik om de tekststijlen van het model te bewerken</a:t>
            </a:r>
            <a:endParaRPr lang="en-US"/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B0D77-F261-420E-A5CC-66B39EFEAE94}" type="datetime1">
              <a:rPr lang="nl-NL" smtClean="0"/>
              <a:t>24-1-2023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fbeelding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D33C21-98DC-420E-96F8-C68CE8D3AB7C}" type="datetime1">
              <a:rPr lang="nl-NL" smtClean="0"/>
              <a:t>24-1-2023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C7A162-7E78-4D2B-BA8A-D79C3DB77039}" type="datetime1">
              <a:rPr lang="nl-NL" smtClean="0"/>
              <a:t>24-1-2023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6A6D2-7B97-4354-A3D0-D4BAF3C679F5}" type="datetime1">
              <a:rPr lang="nl-NL" smtClean="0"/>
              <a:t>24-1-2023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" sz="8000">
                <a:solidFill>
                  <a:schemeClr val="tx1"/>
                </a:solidFill>
                <a:effectLst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C90725-3B22-44F2-9549-01625ACB5D77}" type="datetime1">
              <a:rPr lang="nl-NL" smtClean="0"/>
              <a:t>24-1-2023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913795" y="469134"/>
            <a:ext cx="10353762" cy="125138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tekst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</p:txBody>
      </p:sp>
      <p:sp>
        <p:nvSpPr>
          <p:cNvPr id="9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E73C1A-5AC2-4EB6-8F91-366386BF9B57}" type="datetime1">
              <a:rPr lang="nl-NL" smtClean="0"/>
              <a:t>24-1-2023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Afbeelding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Afbeelding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913794" y="492126"/>
            <a:ext cx="10353763" cy="120539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1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20" name="Tijdelijke aanduiding voor afbeelding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ijdelijke aanduiding voor tekst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</p:txBody>
      </p:sp>
      <p:sp>
        <p:nvSpPr>
          <p:cNvPr id="22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23" name="Tijdelijke aanduiding voor afbeelding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ijdelijke aanduiding voor tekst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</p:txBody>
      </p:sp>
      <p:sp>
        <p:nvSpPr>
          <p:cNvPr id="25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26" name="Tijdelijke aanduiding voor afbeelding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ijdelijke aanduiding voor tekst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88BE95-FA6D-4263-A070-4187E342E46E}" type="datetime1">
              <a:rPr lang="nl-NL" smtClean="0"/>
              <a:t>24-1-2023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C0AD1-8B95-4BA5-89BF-63E5E1934196}" type="datetime1">
              <a:rPr lang="nl-NL" smtClean="0"/>
              <a:t>24-1-2023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3A5FEC-57DD-41C3-A00D-A75F3B0ABE71}" type="datetime1">
              <a:rPr lang="nl-NL" smtClean="0"/>
              <a:t>24-1-2023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90D135-BDC9-40D9-B755-2A8D0D7A393C}" type="datetime1">
              <a:rPr lang="nl-NL" smtClean="0"/>
              <a:t>24-1-2023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1789D5-6B78-4517-98B8-AD0F745FEF04}" type="datetime1">
              <a:rPr lang="nl-NL" smtClean="0"/>
              <a:t>24-1-2023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D3BA0D-E171-4D65-8E2B-A22E2C2041F3}" type="datetime1">
              <a:rPr lang="nl-NL" smtClean="0"/>
              <a:t>24-1-2023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Afbeelding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Afbeelding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3795" y="543973"/>
            <a:ext cx="10353762" cy="110170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CD1215-4B57-4FF1-9278-339BD5371B86}" type="datetime1">
              <a:rPr lang="nl-NL" smtClean="0"/>
              <a:t>24-1-2023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D2C331-596B-400E-B5DE-A08FAC8AFD20}" type="datetime1">
              <a:rPr lang="nl-NL" smtClean="0"/>
              <a:t>24-1-2023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6881C-ABFE-4EC8-B254-E8EEF83E343B}" type="datetime1">
              <a:rPr lang="nl-NL" smtClean="0"/>
              <a:t>24-1-2023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3A917C-014C-47DA-B8A3-E7897C798CB7}" type="datetime1">
              <a:rPr lang="nl-NL" smtClean="0"/>
              <a:t>24-1-2023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Afbeelding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" dirty="0"/>
              <a:t>Klik op pictogram om afbeelding toe te voegen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AD0568-E9D0-453F-89EE-6E6EEE2BBEBB}" type="datetime1">
              <a:rPr lang="nl-NL" smtClean="0"/>
              <a:t>24-1-2023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nl"/>
              <a:t>Klik om de tekststijlen van het model te 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A19D4D39-66F6-4B27-ADB2-FA2D2DCA1054}" type="datetime1">
              <a:rPr lang="nl-NL" smtClean="0"/>
              <a:t>24-1-2023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ml Css Javascript Images – Browse 12,012 Stock Photos, Vectors, and Video  | Adobe Stock">
            <a:extLst>
              <a:ext uri="{FF2B5EF4-FFF2-40B4-BE49-F238E27FC236}">
                <a16:creationId xmlns:a16="http://schemas.microsoft.com/office/drawing/2014/main" id="{211D4842-04DC-E70B-7FBC-AEA7F4962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92"/>
            <a:ext cx="12192000" cy="73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37550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nl" sz="7200" dirty="0"/>
              <a:t>Museum Online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44157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nl" sz="2800" dirty="0"/>
              <a:t>Lars Swagerman &amp; Bente Kavsek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pPr rtl="0"/>
            <a:r>
              <a:rPr lang="nl" dirty="0"/>
              <a:t>Inhoud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C6CBA396-46E9-AB16-4F76-798CEDF50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Wire</a:t>
            </a:r>
            <a:r>
              <a:rPr lang="nl-NL" dirty="0"/>
              <a:t> frame (L)</a:t>
            </a:r>
          </a:p>
          <a:p>
            <a:r>
              <a:rPr lang="nl-NL" dirty="0"/>
              <a:t>Website (B)</a:t>
            </a:r>
          </a:p>
          <a:p>
            <a:r>
              <a:rPr lang="nl-NL" dirty="0"/>
              <a:t>Game (L)</a:t>
            </a:r>
          </a:p>
          <a:p>
            <a:r>
              <a:rPr lang="nl-NL" dirty="0"/>
              <a:t>Taalfunctie (B)</a:t>
            </a:r>
          </a:p>
          <a:p>
            <a:r>
              <a:rPr lang="nl-NL" dirty="0"/>
              <a:t>Github, Communicatie en Trello</a:t>
            </a:r>
          </a:p>
          <a:p>
            <a:r>
              <a:rPr lang="nl-NL" dirty="0" err="1"/>
              <a:t>Process</a:t>
            </a:r>
            <a:endParaRPr lang="nl-NL" dirty="0"/>
          </a:p>
          <a:p>
            <a:r>
              <a:rPr lang="nl-NL" dirty="0" err="1"/>
              <a:t>Zzelf</a:t>
            </a:r>
            <a:r>
              <a:rPr lang="nl-NL" dirty="0"/>
              <a:t> Reflectie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AAEDA-BC46-4B18-418A-02DD19FB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Design </a:t>
            </a:r>
            <a:r>
              <a:rPr lang="nl-NL" dirty="0" err="1"/>
              <a:t>vs</a:t>
            </a:r>
            <a:r>
              <a:rPr lang="nl-NL" dirty="0"/>
              <a:t> Website</a:t>
            </a:r>
          </a:p>
        </p:txBody>
      </p:sp>
      <p:pic>
        <p:nvPicPr>
          <p:cNvPr id="6" name="Tijdelijke aanduiding voor inhoud 5" descr="Afbeelding met tekst, schermafbeelding, zwart, scherm">
            <a:extLst>
              <a:ext uri="{FF2B5EF4-FFF2-40B4-BE49-F238E27FC236}">
                <a16:creationId xmlns:a16="http://schemas.microsoft.com/office/drawing/2014/main" id="{7D468A59-A2A6-867E-06E9-AB7F5E902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7" y="3483333"/>
            <a:ext cx="2422705" cy="3258122"/>
          </a:xfr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A45B0E-C2C0-616B-2DB2-796E3AC4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090D135-BDC9-40D9-B755-2A8D0D7A393C}" type="datetime1">
              <a:rPr lang="nl-NL" smtClean="0"/>
              <a:t>24-1-2023</a:t>
            </a:fld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8E46ABA-F54C-2AB4-FE04-B3C565966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1" y="53790"/>
            <a:ext cx="242270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7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10967-FB05-4AD2-0093-43DA8A06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Website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D1C01C-2137-40AB-A5B0-4096AA48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Over museum, geschiedenis </a:t>
            </a:r>
            <a:r>
              <a:rPr lang="nl-NL" dirty="0" err="1"/>
              <a:t>musem</a:t>
            </a:r>
            <a:endParaRPr lang="nl-NL" dirty="0"/>
          </a:p>
          <a:p>
            <a:r>
              <a:rPr lang="nl-NL" dirty="0"/>
              <a:t>Slider met overzicht</a:t>
            </a:r>
          </a:p>
          <a:p>
            <a:r>
              <a:rPr lang="nl-NL" dirty="0"/>
              <a:t>Reviews</a:t>
            </a:r>
          </a:p>
          <a:p>
            <a:r>
              <a:rPr lang="nl-NL" dirty="0"/>
              <a:t>Openingstijden en Contact</a:t>
            </a:r>
          </a:p>
          <a:p>
            <a:r>
              <a:rPr lang="nl-NL" dirty="0"/>
              <a:t>Taalfunctie met PHP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F0C9FB-8511-ED8C-B619-506CED75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090D135-BDC9-40D9-B755-2A8D0D7A393C}" type="datetime1">
              <a:rPr lang="nl-NL" smtClean="0"/>
              <a:t>24-1-2023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CAEC8-4898-BEC8-AA98-44D0BDCB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Game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D5C537-70AF-6F89-753E-091B91B5A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Nog invullen…..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2B45B9-38ED-E772-0101-10D7A83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090D135-BDC9-40D9-B755-2A8D0D7A393C}" type="datetime1">
              <a:rPr lang="nl-NL" smtClean="0"/>
              <a:t>24-1-2023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2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7336E-39B1-17FD-CEF7-FA7488B7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Taalfunctie met PHP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0C56AE5-D331-D1ED-0371-D908E770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227" y="1750185"/>
            <a:ext cx="3524742" cy="106694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2CE76BA-C89D-C300-514C-6DCD66799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75" y="3894957"/>
            <a:ext cx="2086266" cy="1105054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313711BD-DF51-DC80-9CD7-D6DF8AB77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572" y="3894957"/>
            <a:ext cx="1943961" cy="1003001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431C038C-8CC9-CF39-49AF-3D07204FB4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812"/>
          <a:stretch/>
        </p:blipFill>
        <p:spPr>
          <a:xfrm>
            <a:off x="6694689" y="3793170"/>
            <a:ext cx="4792477" cy="6323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Ovaal 17">
            <a:extLst>
              <a:ext uri="{FF2B5EF4-FFF2-40B4-BE49-F238E27FC236}">
                <a16:creationId xmlns:a16="http://schemas.microsoft.com/office/drawing/2014/main" id="{3CB4DA4B-2CA9-D506-CBF8-01E48BE42161}"/>
              </a:ext>
            </a:extLst>
          </p:cNvPr>
          <p:cNvSpPr/>
          <p:nvPr/>
        </p:nvSpPr>
        <p:spPr>
          <a:xfrm>
            <a:off x="538960" y="1742327"/>
            <a:ext cx="385483" cy="367553"/>
          </a:xfrm>
          <a:prstGeom prst="ellipse">
            <a:avLst/>
          </a:prstGeom>
          <a:solidFill>
            <a:srgbClr val="6EBDCF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</a:t>
            </a:r>
          </a:p>
        </p:txBody>
      </p: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63ACA90A-2ABA-E16B-2F47-E4A6F56E7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010" y="1750185"/>
            <a:ext cx="1495634" cy="771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Ovaal 24">
            <a:extLst>
              <a:ext uri="{FF2B5EF4-FFF2-40B4-BE49-F238E27FC236}">
                <a16:creationId xmlns:a16="http://schemas.microsoft.com/office/drawing/2014/main" id="{C4CBFC20-D267-928D-DE97-A3981E4B79A6}"/>
              </a:ext>
            </a:extLst>
          </p:cNvPr>
          <p:cNvSpPr/>
          <p:nvPr/>
        </p:nvSpPr>
        <p:spPr>
          <a:xfrm>
            <a:off x="530345" y="3894957"/>
            <a:ext cx="385483" cy="367553"/>
          </a:xfrm>
          <a:prstGeom prst="ellipse">
            <a:avLst/>
          </a:prstGeom>
          <a:solidFill>
            <a:srgbClr val="C9647F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E3F51606-436D-A656-5848-86E89814FEB2}"/>
              </a:ext>
            </a:extLst>
          </p:cNvPr>
          <p:cNvSpPr txBox="1"/>
          <p:nvPr/>
        </p:nvSpPr>
        <p:spPr>
          <a:xfrm>
            <a:off x="3850175" y="1751349"/>
            <a:ext cx="393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latin typeface="Adobe Song Std L" panose="02020300000000000000" pitchFamily="18" charset="-128"/>
                <a:ea typeface="Adobe Song Std L" panose="02020300000000000000" pitchFamily="18" charset="-128"/>
                <a:cs typeface="Calibri Light" panose="020F0302020204030204" pitchFamily="34" charset="0"/>
              </a:rPr>
              <a:t>Localhost</a:t>
            </a:r>
            <a:r>
              <a:rPr lang="nl-NL" dirty="0">
                <a:latin typeface="Adobe Song Std L" panose="02020300000000000000" pitchFamily="18" charset="-128"/>
                <a:ea typeface="Adobe Song Std L" panose="02020300000000000000" pitchFamily="18" charset="-128"/>
                <a:cs typeface="Calibri Light" panose="020F0302020204030204" pitchFamily="34" charset="0"/>
              </a:rPr>
              <a:t>/p2-museum-online</a:t>
            </a:r>
            <a:r>
              <a:rPr lang="nl-NL" b="1" u="sng" dirty="0">
                <a:latin typeface="Adobe Song Std L" panose="02020300000000000000" pitchFamily="18" charset="-128"/>
                <a:ea typeface="Adobe Song Std L" panose="02020300000000000000" pitchFamily="18" charset="-128"/>
                <a:cs typeface="Calibri Light" panose="020F0302020204030204" pitchFamily="34" charset="0"/>
              </a:rPr>
              <a:t>/?lang=en</a:t>
            </a: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490EB4B2-FF13-353C-8CED-C5104FFD8B36}"/>
              </a:ext>
            </a:extLst>
          </p:cNvPr>
          <p:cNvSpPr/>
          <p:nvPr/>
        </p:nvSpPr>
        <p:spPr>
          <a:xfrm>
            <a:off x="3310458" y="1747365"/>
            <a:ext cx="385483" cy="367553"/>
          </a:xfrm>
          <a:prstGeom prst="ellipse">
            <a:avLst/>
          </a:prstGeom>
          <a:solidFill>
            <a:srgbClr val="6EBDCF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A001F8E5-4F82-3302-8EFA-5ACE4163F24B}"/>
              </a:ext>
            </a:extLst>
          </p:cNvPr>
          <p:cNvSpPr/>
          <p:nvPr/>
        </p:nvSpPr>
        <p:spPr>
          <a:xfrm>
            <a:off x="7732167" y="1741018"/>
            <a:ext cx="385483" cy="367553"/>
          </a:xfrm>
          <a:prstGeom prst="ellipse">
            <a:avLst/>
          </a:prstGeom>
          <a:solidFill>
            <a:srgbClr val="6EBDCF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AE0CD808-1FFE-6DE2-1AFF-F50C588177CE}"/>
              </a:ext>
            </a:extLst>
          </p:cNvPr>
          <p:cNvSpPr/>
          <p:nvPr/>
        </p:nvSpPr>
        <p:spPr>
          <a:xfrm>
            <a:off x="3310458" y="3894957"/>
            <a:ext cx="385483" cy="367553"/>
          </a:xfrm>
          <a:prstGeom prst="ellipse">
            <a:avLst/>
          </a:prstGeom>
          <a:solidFill>
            <a:srgbClr val="C9647F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5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F67E630-96A4-A722-592A-DB45CCFDE3DD}"/>
              </a:ext>
            </a:extLst>
          </p:cNvPr>
          <p:cNvSpPr/>
          <p:nvPr/>
        </p:nvSpPr>
        <p:spPr>
          <a:xfrm>
            <a:off x="6164020" y="3807669"/>
            <a:ext cx="385483" cy="367553"/>
          </a:xfrm>
          <a:prstGeom prst="ellipse">
            <a:avLst/>
          </a:prstGeom>
          <a:solidFill>
            <a:srgbClr val="C9647F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2700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C31D-67B5-20B6-6D82-92268F63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Github </a:t>
            </a:r>
            <a:r>
              <a:rPr lang="nl-NL" dirty="0" err="1"/>
              <a:t>comunicatie</a:t>
            </a:r>
            <a:r>
              <a:rPr lang="nl-NL" dirty="0"/>
              <a:t> en Trello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18439D-B50A-E684-4A03-D9C8B266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C3A77F-4676-17EA-B658-9E23087D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090D135-BDC9-40D9-B755-2A8D0D7A393C}" type="datetime1">
              <a:rPr lang="nl-NL" smtClean="0"/>
              <a:t>24-1-2023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9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3F774-E4D9-9EE6-D0E2-25879BCA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Process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AD0E13-E0F1-3DAE-3670-DCCF5E258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B05E10-669A-1579-7D91-3291CCEB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090D135-BDC9-40D9-B755-2A8D0D7A393C}" type="datetime1">
              <a:rPr lang="nl-NL" smtClean="0"/>
              <a:t>24-1-2023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7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91600-6421-D091-8180-20CFFC8F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Zelf Reflectie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43F37E-0772-7967-1708-82FC05EAB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31B473-41F4-11BD-85A5-44332F79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090D135-BDC9-40D9-B755-2A8D0D7A393C}" type="datetime1">
              <a:rPr lang="nl-NL" smtClean="0"/>
              <a:t>24-1-2023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3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31_TF12214701" id="{DE682070-C949-4464-8C34-C2C0CDA1A51C}" vid="{636CFBFB-3B0F-4CA7-A9FE-772FB4F86CE2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{A069A41C-6F3F-42E1-9D6C-188531742D3F}tf12214701_win32</Template>
  <TotalTime>0</TotalTime>
  <Words>85</Words>
  <Application>Microsoft Office PowerPoint</Application>
  <PresentationFormat>Breedbeeld</PresentationFormat>
  <Paragraphs>37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Adobe Song Std L</vt:lpstr>
      <vt:lpstr>Calibri</vt:lpstr>
      <vt:lpstr>Goudy Old Style</vt:lpstr>
      <vt:lpstr>Wingdings 2</vt:lpstr>
      <vt:lpstr>SlateVTI</vt:lpstr>
      <vt:lpstr>Museum Online</vt:lpstr>
      <vt:lpstr>Inhoud</vt:lpstr>
      <vt:lpstr>Design vs Website</vt:lpstr>
      <vt:lpstr>Website</vt:lpstr>
      <vt:lpstr>Game</vt:lpstr>
      <vt:lpstr>Taalfunctie met PHP</vt:lpstr>
      <vt:lpstr>Github comunicatie en Trello</vt:lpstr>
      <vt:lpstr>Process</vt:lpstr>
      <vt:lpstr>Zelf Reflectie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Museum Online</dc:title>
  <dc:creator>Bente Kavsek</dc:creator>
  <cp:lastModifiedBy>Bente Kavsek</cp:lastModifiedBy>
  <cp:revision>2</cp:revision>
  <dcterms:created xsi:type="dcterms:W3CDTF">2023-01-18T14:02:12Z</dcterms:created>
  <dcterms:modified xsi:type="dcterms:W3CDTF">2023-01-24T09:58:26Z</dcterms:modified>
</cp:coreProperties>
</file>