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CC3-D3F8-F519-0546-772E5D55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FC2D7-2C99-485D-88D2-6307E252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11CD-4C60-285C-B329-4557350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F45C-A38D-BE7F-3FD1-CBBDE4D8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C51D-F394-D7EA-FB60-78054FAF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DBC6-44DD-6318-B928-127C8544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9C95-44F9-EA0C-DC4A-7F347733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4D63-0790-AA87-C853-0E1455B4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4730-4767-9A02-65DC-04468201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633F-7392-246E-2751-70B181DF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096A-6AE6-65EB-F468-07DC172B7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09B78-39BB-E6DD-245C-AEDDF03D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BFD8-9DF0-33E6-7EA0-A93E6223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62CC-D116-3C6A-0EAC-5D62C1A5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6459-21B4-190F-9BB8-AAC3EA36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1126-4F33-DCAA-D19E-D582EFCD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8CCD-833C-AD99-A54E-37C9C4B9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72F0-7FC6-C9C3-B187-15B3BA6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6857-3C6D-0D35-19AF-296BF8C7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8CCC-7A16-416E-8A6D-A5B70B6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AA9-985A-506D-1206-C7D3045D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CE44-A35C-6B85-8F0B-25F0771F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24ED-746C-8F20-0ADD-A883511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BD44-434B-959B-AACB-A7676CE2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F91C2-CE39-5A6C-BE47-9D93588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FB9D-1103-FF69-0F4E-0FA67948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B39C-AA7E-8E3D-877E-142363A53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EE1F7-AA27-A08F-B0D2-2406FAE49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40B02-6A19-7D6D-9D54-99A5BCE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7D3A-00DB-45B6-AE97-E51745E8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3096-A8AA-9FD2-2CE1-40F88D0F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5726-2942-AC32-2F5A-5E86561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CABA-630A-C434-42B8-18666C8C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7278-AF1D-74BE-A0AA-AA6FC63D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882AD-B23E-772E-72B7-EB2B800C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4F5A9-E939-6B1E-DB37-F7FA5FA7C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93853-BE3F-0090-EC8B-856A9DA0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35E7F-936A-F426-1ADF-08EA5134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0E0C7-8C57-D909-F66D-5BEEC37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3178-61BB-4AEC-CBA9-E3CED7A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54B93-A1C2-AA90-5D22-1390D5C6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120C-5A6B-2377-645D-7ECDEBD8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B315B-0D13-D915-F49E-51FF1C8A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7A6F-00E4-9E72-B4BA-61B0F42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7C9FA-7FD6-0A14-D0DD-F7F4952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DD095-620D-7E19-BE2F-B2EEA579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1A20-BD24-683E-37E3-8FECE094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B158-403F-B3A7-5BA8-18CD9756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33515-9878-646E-80FD-FFB6C68C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8E71-A39A-B32E-E3F9-895EEBD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94E9C-1224-2AE9-ED22-F4FFBFF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8549-5C81-08C0-7E67-D4E4B2E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FE77-F29E-CDFD-6371-E4110A80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685EE-40DD-D97E-7FDE-9677A043B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2283-C2DC-B72E-EAEC-1328D6E23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61DA-2840-381C-ACC9-9AD0BEA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7DED-9C60-7D68-7885-C163759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AA30-A4D1-0DED-0B66-9175A7B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C6505-0635-4911-6BA5-B993773F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D4BA-1B55-B0C1-0769-1D3111C6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11E7-AA5A-EA33-EB87-8C9EF255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8F52-A80E-4677-A3B5-2B03E25A64A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90530-1E28-86C1-CC3E-2D7E5AC5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401E-29F0-7FF6-896E-95915057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4790-7415-497C-A758-AEF1B20E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89F4641-D601-33B1-C958-3D104443CED4}"/>
              </a:ext>
            </a:extLst>
          </p:cNvPr>
          <p:cNvSpPr/>
          <p:nvPr/>
        </p:nvSpPr>
        <p:spPr>
          <a:xfrm>
            <a:off x="5848050" y="211565"/>
            <a:ext cx="827471" cy="433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5F395A-9C8C-074A-D2DF-15A254054C20}"/>
              </a:ext>
            </a:extLst>
          </p:cNvPr>
          <p:cNvGrpSpPr/>
          <p:nvPr/>
        </p:nvGrpSpPr>
        <p:grpSpPr>
          <a:xfrm>
            <a:off x="1032058" y="766402"/>
            <a:ext cx="2865748" cy="1071468"/>
            <a:chOff x="1032058" y="766402"/>
            <a:chExt cx="2865748" cy="10714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B75386-A69B-775B-2834-4A96FAA09392}"/>
                </a:ext>
              </a:extLst>
            </p:cNvPr>
            <p:cNvSpPr/>
            <p:nvPr/>
          </p:nvSpPr>
          <p:spPr>
            <a:xfrm>
              <a:off x="1032059" y="772642"/>
              <a:ext cx="2526383" cy="1065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53EFF-E864-09FF-69B2-4385C417E8C0}"/>
                </a:ext>
              </a:extLst>
            </p:cNvPr>
            <p:cNvSpPr txBox="1"/>
            <p:nvPr/>
          </p:nvSpPr>
          <p:spPr>
            <a:xfrm>
              <a:off x="1032058" y="766402"/>
              <a:ext cx="28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PERCEPTION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916B43E-9716-0145-1BB4-2CA93238B111}"/>
              </a:ext>
            </a:extLst>
          </p:cNvPr>
          <p:cNvGrpSpPr/>
          <p:nvPr/>
        </p:nvGrpSpPr>
        <p:grpSpPr>
          <a:xfrm>
            <a:off x="3841136" y="211565"/>
            <a:ext cx="1916679" cy="461666"/>
            <a:chOff x="3841136" y="211565"/>
            <a:chExt cx="1916679" cy="46166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A58C0-FD6E-28B0-4107-6D196EF8C7F6}"/>
                </a:ext>
              </a:extLst>
            </p:cNvPr>
            <p:cNvSpPr/>
            <p:nvPr/>
          </p:nvSpPr>
          <p:spPr>
            <a:xfrm>
              <a:off x="3863825" y="211565"/>
              <a:ext cx="1383293" cy="446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4E3-3D8B-AC54-0026-154AEE4A415E}"/>
                </a:ext>
              </a:extLst>
            </p:cNvPr>
            <p:cNvSpPr txBox="1"/>
            <p:nvPr/>
          </p:nvSpPr>
          <p:spPr>
            <a:xfrm>
              <a:off x="3841136" y="211566"/>
              <a:ext cx="1916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EXTERNAL</a:t>
              </a:r>
            </a:p>
            <a:p>
              <a:r>
                <a:rPr lang="en-US" sz="1200" dirty="0"/>
                <a:t>COMMUNICATION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F748C9-905D-744D-C9F6-5D57DB717669}"/>
              </a:ext>
            </a:extLst>
          </p:cNvPr>
          <p:cNvSpPr txBox="1"/>
          <p:nvPr/>
        </p:nvSpPr>
        <p:spPr>
          <a:xfrm>
            <a:off x="5848050" y="21156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EXTERNAL</a:t>
            </a:r>
          </a:p>
          <a:p>
            <a:r>
              <a:rPr lang="en-US" sz="1200" dirty="0"/>
              <a:t>CONTROL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853AF-27A8-4D79-FAF2-4E677A7B4CDC}"/>
              </a:ext>
            </a:extLst>
          </p:cNvPr>
          <p:cNvGrpSpPr/>
          <p:nvPr/>
        </p:nvGrpSpPr>
        <p:grpSpPr>
          <a:xfrm>
            <a:off x="862376" y="4870115"/>
            <a:ext cx="2865748" cy="1065229"/>
            <a:chOff x="1032058" y="4841703"/>
            <a:chExt cx="2865748" cy="10652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DF0B59-8B4B-862A-971E-A667F31BF319}"/>
                </a:ext>
              </a:extLst>
            </p:cNvPr>
            <p:cNvSpPr/>
            <p:nvPr/>
          </p:nvSpPr>
          <p:spPr>
            <a:xfrm>
              <a:off x="1032058" y="4841704"/>
              <a:ext cx="2526383" cy="1065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173DDB-7925-7A4A-79AD-43E7B7460C82}"/>
                </a:ext>
              </a:extLst>
            </p:cNvPr>
            <p:cNvSpPr txBox="1"/>
            <p:nvPr/>
          </p:nvSpPr>
          <p:spPr>
            <a:xfrm>
              <a:off x="1032058" y="4841703"/>
              <a:ext cx="28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NAVIGATION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9556D6-CAFA-7DCD-5E41-0677B543D4B1}"/>
              </a:ext>
            </a:extLst>
          </p:cNvPr>
          <p:cNvGrpSpPr/>
          <p:nvPr/>
        </p:nvGrpSpPr>
        <p:grpSpPr>
          <a:xfrm>
            <a:off x="4324941" y="2708377"/>
            <a:ext cx="2865748" cy="1065229"/>
            <a:chOff x="4324941" y="2708377"/>
            <a:chExt cx="2865748" cy="10652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66A888-2A95-A80E-2692-3F5B726BB36B}"/>
                </a:ext>
              </a:extLst>
            </p:cNvPr>
            <p:cNvSpPr/>
            <p:nvPr/>
          </p:nvSpPr>
          <p:spPr>
            <a:xfrm>
              <a:off x="4338892" y="2708378"/>
              <a:ext cx="2526383" cy="1065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FC5B85-5AE6-4AFD-D386-6289493ACEF7}"/>
                </a:ext>
              </a:extLst>
            </p:cNvPr>
            <p:cNvSpPr txBox="1"/>
            <p:nvPr/>
          </p:nvSpPr>
          <p:spPr>
            <a:xfrm>
              <a:off x="4324941" y="2708377"/>
              <a:ext cx="28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PLANNING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B4FD39-7855-CCE4-7BB1-F229A2A9C25B}"/>
              </a:ext>
            </a:extLst>
          </p:cNvPr>
          <p:cNvGrpSpPr/>
          <p:nvPr/>
        </p:nvGrpSpPr>
        <p:grpSpPr>
          <a:xfrm>
            <a:off x="7628240" y="766402"/>
            <a:ext cx="2865748" cy="1071468"/>
            <a:chOff x="7628240" y="766402"/>
            <a:chExt cx="2865748" cy="10714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63263F-A24C-7F5A-FBEB-DAC594100A1D}"/>
                </a:ext>
              </a:extLst>
            </p:cNvPr>
            <p:cNvSpPr/>
            <p:nvPr/>
          </p:nvSpPr>
          <p:spPr>
            <a:xfrm>
              <a:off x="7628240" y="772642"/>
              <a:ext cx="2526383" cy="1065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918949-4311-46E9-F34E-1CBAEFC3BAF3}"/>
                </a:ext>
              </a:extLst>
            </p:cNvPr>
            <p:cNvSpPr txBox="1"/>
            <p:nvPr/>
          </p:nvSpPr>
          <p:spPr>
            <a:xfrm>
              <a:off x="7628240" y="766402"/>
              <a:ext cx="28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ACTUATOR BEHAVIOR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700DE0-8544-1E92-367A-2599BC00C4FF}"/>
              </a:ext>
            </a:extLst>
          </p:cNvPr>
          <p:cNvGrpSpPr/>
          <p:nvPr/>
        </p:nvGrpSpPr>
        <p:grpSpPr>
          <a:xfrm>
            <a:off x="7271135" y="4841704"/>
            <a:ext cx="2883488" cy="1065228"/>
            <a:chOff x="7271135" y="4841704"/>
            <a:chExt cx="2883488" cy="10652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8BE546-CDF2-716C-759E-2EA96556C076}"/>
                </a:ext>
              </a:extLst>
            </p:cNvPr>
            <p:cNvSpPr/>
            <p:nvPr/>
          </p:nvSpPr>
          <p:spPr>
            <a:xfrm>
              <a:off x="7271135" y="4841704"/>
              <a:ext cx="2526383" cy="1065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4648E-81F3-DD85-B3C1-2D8899B580BB}"/>
                </a:ext>
              </a:extLst>
            </p:cNvPr>
            <p:cNvSpPr txBox="1"/>
            <p:nvPr/>
          </p:nvSpPr>
          <p:spPr>
            <a:xfrm>
              <a:off x="7288875" y="4870115"/>
              <a:ext cx="286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CARTOGRAPHER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BB2E0-3C7D-1CD9-95FD-C5B6F0812EDA}"/>
              </a:ext>
            </a:extLst>
          </p:cNvPr>
          <p:cNvCxnSpPr>
            <a:endCxn id="12" idx="1"/>
          </p:cNvCxnSpPr>
          <p:nvPr/>
        </p:nvCxnSpPr>
        <p:spPr>
          <a:xfrm>
            <a:off x="205099" y="1305256"/>
            <a:ext cx="82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B27F06B-8F15-779E-D560-A54E7DFA3E0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862376" y="1305256"/>
            <a:ext cx="2696066" cy="4097474"/>
          </a:xfrm>
          <a:prstGeom prst="bentConnector5">
            <a:avLst>
              <a:gd name="adj1" fmla="val -8795"/>
              <a:gd name="adj2" fmla="val 55423"/>
              <a:gd name="adj3" fmla="val 108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94DF04-E36E-DEDA-9999-942BFE4D4121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388759" y="5374318"/>
            <a:ext cx="3882376" cy="2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843D6E-F89E-2499-4297-A1C68BA60BF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388759" y="3240992"/>
            <a:ext cx="950133" cy="2161738"/>
          </a:xfrm>
          <a:prstGeom prst="bentConnector3">
            <a:avLst>
              <a:gd name="adj1" fmla="val 5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A7D4177-7822-B45C-ED87-CDF992B7C687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H="1" flipV="1">
            <a:off x="5602084" y="3773606"/>
            <a:ext cx="4195434" cy="1600712"/>
          </a:xfrm>
          <a:prstGeom prst="bentConnector4">
            <a:avLst>
              <a:gd name="adj1" fmla="val -5449"/>
              <a:gd name="adj2" fmla="val 6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EDA4A76-9F8B-6571-2AC2-85A550391CB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865275" y="1305256"/>
            <a:ext cx="762965" cy="1935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D69CB8-2D82-9FD8-5528-224402B20A3C}"/>
              </a:ext>
            </a:extLst>
          </p:cNvPr>
          <p:cNvCxnSpPr>
            <a:cxnSpLocks/>
          </p:cNvCxnSpPr>
          <p:nvPr/>
        </p:nvCxnSpPr>
        <p:spPr>
          <a:xfrm>
            <a:off x="3558442" y="1150575"/>
            <a:ext cx="406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5731FD-3509-5784-19F9-58B92C9D03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99475" y="673231"/>
            <a:ext cx="1" cy="20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658C2B-5754-45F1-315E-B1798BE9D79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61785" y="673230"/>
            <a:ext cx="1" cy="20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60EBD0-2CFC-B8D7-A917-1353ED511B26}"/>
              </a:ext>
            </a:extLst>
          </p:cNvPr>
          <p:cNvSpPr txBox="1"/>
          <p:nvPr/>
        </p:nvSpPr>
        <p:spPr>
          <a:xfrm>
            <a:off x="81114" y="972451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FDE0C2-DF78-9CB6-5B46-E32A59A501EF}"/>
              </a:ext>
            </a:extLst>
          </p:cNvPr>
          <p:cNvSpPr txBox="1"/>
          <p:nvPr/>
        </p:nvSpPr>
        <p:spPr>
          <a:xfrm>
            <a:off x="1504483" y="331310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Percepts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226EFF-EF30-9220-5C2D-72F11E2A7AA6}"/>
              </a:ext>
            </a:extLst>
          </p:cNvPr>
          <p:cNvSpPr txBox="1"/>
          <p:nvPr/>
        </p:nvSpPr>
        <p:spPr>
          <a:xfrm>
            <a:off x="4549652" y="5402730"/>
            <a:ext cx="1346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Navigation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6B6F01-7F77-8776-F2EE-B6EF4AD53A9C}"/>
              </a:ext>
            </a:extLst>
          </p:cNvPr>
          <p:cNvSpPr txBox="1"/>
          <p:nvPr/>
        </p:nvSpPr>
        <p:spPr>
          <a:xfrm>
            <a:off x="3009243" y="4166650"/>
            <a:ext cx="100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Navigation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EF716B-96BE-40A0-7B21-DA29222E9E6C}"/>
              </a:ext>
            </a:extLst>
          </p:cNvPr>
          <p:cNvSpPr txBox="1"/>
          <p:nvPr/>
        </p:nvSpPr>
        <p:spPr>
          <a:xfrm>
            <a:off x="7636821" y="4003449"/>
            <a:ext cx="1005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World Map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08940F-70D5-831F-40D1-876A156904F2}"/>
              </a:ext>
            </a:extLst>
          </p:cNvPr>
          <p:cNvSpPr txBox="1"/>
          <p:nvPr/>
        </p:nvSpPr>
        <p:spPr>
          <a:xfrm>
            <a:off x="7236858" y="2695784"/>
            <a:ext cx="830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Allocate </a:t>
            </a:r>
            <a:br>
              <a:rPr lang="en-US" sz="1400" dirty="0"/>
            </a:br>
            <a:r>
              <a:rPr lang="en-US" sz="1400" dirty="0"/>
              <a:t>Behavior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8828A4-BFED-9093-A52D-AF7BBB490339}"/>
              </a:ext>
            </a:extLst>
          </p:cNvPr>
          <p:cNvSpPr txBox="1"/>
          <p:nvPr/>
        </p:nvSpPr>
        <p:spPr>
          <a:xfrm>
            <a:off x="3506236" y="898171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Percepts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28A008-3241-E36B-7DA7-627A52D4AA70}"/>
              </a:ext>
            </a:extLst>
          </p:cNvPr>
          <p:cNvSpPr txBox="1"/>
          <p:nvPr/>
        </p:nvSpPr>
        <p:spPr>
          <a:xfrm>
            <a:off x="4226818" y="1828841"/>
            <a:ext cx="57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</a:t>
            </a:r>
            <a:br>
              <a:rPr lang="en-US" sz="1400" dirty="0"/>
            </a:br>
            <a:r>
              <a:rPr lang="en-US" sz="1400" dirty="0"/>
              <a:t>Plans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946D16-C522-FF14-A265-B60B84096DF6}"/>
              </a:ext>
            </a:extLst>
          </p:cNvPr>
          <p:cNvSpPr txBox="1"/>
          <p:nvPr/>
        </p:nvSpPr>
        <p:spPr>
          <a:xfrm>
            <a:off x="5523181" y="1512292"/>
            <a:ext cx="100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Control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87D64C-9C2F-4946-BFF7-735B044A67EB}"/>
              </a:ext>
            </a:extLst>
          </p:cNvPr>
          <p:cNvSpPr txBox="1"/>
          <p:nvPr/>
        </p:nvSpPr>
        <p:spPr>
          <a:xfrm>
            <a:off x="1265305" y="1224168"/>
            <a:ext cx="2575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Supervised ML for fruit identification.</a:t>
            </a:r>
          </a:p>
          <a:p>
            <a:r>
              <a:rPr lang="en-US" sz="1100" dirty="0">
                <a:solidFill>
                  <a:schemeClr val="bg1"/>
                </a:solidFill>
              </a:rPr>
              <a:t>Sensor signal conversion and filtering.</a:t>
            </a:r>
          </a:p>
          <a:p>
            <a:r>
              <a:rPr lang="en-US" sz="1100" dirty="0">
                <a:solidFill>
                  <a:schemeClr val="bg1"/>
                </a:solidFill>
              </a:rPr>
              <a:t>Soft sensors and sensor fusion.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96D251-25A8-5A51-F55B-C8C26EF0F311}"/>
              </a:ext>
            </a:extLst>
          </p:cNvPr>
          <p:cNvSpPr txBox="1"/>
          <p:nvPr/>
        </p:nvSpPr>
        <p:spPr>
          <a:xfrm>
            <a:off x="1588338" y="5542034"/>
            <a:ext cx="257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GPS, POIs, 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6CF5E8-A712-89A1-A303-1EEF60C55A14}"/>
              </a:ext>
            </a:extLst>
          </p:cNvPr>
          <p:cNvSpPr txBox="1"/>
          <p:nvPr/>
        </p:nvSpPr>
        <p:spPr>
          <a:xfrm>
            <a:off x="7773198" y="5424650"/>
            <a:ext cx="2575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Initial world map installation.</a:t>
            </a:r>
          </a:p>
          <a:p>
            <a:r>
              <a:rPr lang="en-US" sz="1100" dirty="0">
                <a:solidFill>
                  <a:schemeClr val="bg1"/>
                </a:solidFill>
              </a:rPr>
              <a:t>World map/view maintenance.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759AC4-3A37-7216-2DF5-D574B77AAAE3}"/>
              </a:ext>
            </a:extLst>
          </p:cNvPr>
          <p:cNvGrpSpPr/>
          <p:nvPr/>
        </p:nvGrpSpPr>
        <p:grpSpPr>
          <a:xfrm>
            <a:off x="10357575" y="6192197"/>
            <a:ext cx="1916679" cy="461666"/>
            <a:chOff x="3841136" y="211565"/>
            <a:chExt cx="1916679" cy="46166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73E852-A4D3-A34B-5314-A6C1C3B120BD}"/>
                </a:ext>
              </a:extLst>
            </p:cNvPr>
            <p:cNvSpPr/>
            <p:nvPr/>
          </p:nvSpPr>
          <p:spPr>
            <a:xfrm>
              <a:off x="3863825" y="211565"/>
              <a:ext cx="1383293" cy="446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1398F0-68D6-063D-BFB4-53C549505479}"/>
                </a:ext>
              </a:extLst>
            </p:cNvPr>
            <p:cNvSpPr txBox="1"/>
            <p:nvPr/>
          </p:nvSpPr>
          <p:spPr>
            <a:xfrm>
              <a:off x="3841136" y="211566"/>
              <a:ext cx="1916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EXTERNAL</a:t>
              </a:r>
            </a:p>
            <a:p>
              <a:r>
                <a:rPr lang="en-US" sz="1200" dirty="0"/>
                <a:t>COMMUNICATION</a:t>
              </a: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89890DD-E0B3-8F2A-BB30-D8928E7E35B8}"/>
              </a:ext>
            </a:extLst>
          </p:cNvPr>
          <p:cNvCxnSpPr>
            <a:cxnSpLocks/>
            <a:stCxn id="92" idx="1"/>
            <a:endCxn id="19" idx="2"/>
          </p:cNvCxnSpPr>
          <p:nvPr/>
        </p:nvCxnSpPr>
        <p:spPr>
          <a:xfrm rot="10800000">
            <a:off x="8534327" y="5906933"/>
            <a:ext cx="1823248" cy="516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28A23F1-DA11-1B82-114D-FFD96C9BBD15}"/>
              </a:ext>
            </a:extLst>
          </p:cNvPr>
          <p:cNvSpPr txBox="1"/>
          <p:nvPr/>
        </p:nvSpPr>
        <p:spPr>
          <a:xfrm>
            <a:off x="8721749" y="6126786"/>
            <a:ext cx="132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Robot positions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572233-29E8-9A62-6CF8-4EC85EAE56C8}"/>
              </a:ext>
            </a:extLst>
          </p:cNvPr>
          <p:cNvSpPr txBox="1"/>
          <p:nvPr/>
        </p:nvSpPr>
        <p:spPr>
          <a:xfrm>
            <a:off x="8231729" y="1498343"/>
            <a:ext cx="257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Model predictive control.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FE94DA-897E-3DD4-75D4-00C1ADB3F61A}"/>
              </a:ext>
            </a:extLst>
          </p:cNvPr>
          <p:cNvSpPr txBox="1"/>
          <p:nvPr/>
        </p:nvSpPr>
        <p:spPr>
          <a:xfrm>
            <a:off x="4439730" y="3166421"/>
            <a:ext cx="2575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Choosing between moving robot or arm.</a:t>
            </a:r>
          </a:p>
          <a:p>
            <a:r>
              <a:rPr lang="en-US" sz="1100" dirty="0">
                <a:solidFill>
                  <a:schemeClr val="bg1"/>
                </a:solidFill>
              </a:rPr>
              <a:t>Planning order of actions to reach goals.</a:t>
            </a:r>
          </a:p>
        </p:txBody>
      </p:sp>
    </p:spTree>
    <p:extLst>
      <p:ext uri="{BB962C8B-B14F-4D97-AF65-F5344CB8AC3E}">
        <p14:creationId xmlns:p14="http://schemas.microsoft.com/office/powerpoint/2010/main" val="15607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7380B0-6E5B-9A9C-5EE3-EB2D9C8AD1E9}"/>
              </a:ext>
            </a:extLst>
          </p:cNvPr>
          <p:cNvSpPr/>
          <p:nvPr/>
        </p:nvSpPr>
        <p:spPr>
          <a:xfrm>
            <a:off x="314325" y="2090474"/>
            <a:ext cx="7658100" cy="181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 with solid fill">
            <a:extLst>
              <a:ext uri="{FF2B5EF4-FFF2-40B4-BE49-F238E27FC236}">
                <a16:creationId xmlns:a16="http://schemas.microsoft.com/office/drawing/2014/main" id="{E62D3F38-E4AF-AB19-5CC9-04D6BEEE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067" y="4333575"/>
            <a:ext cx="914400" cy="914400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28A4A186-661A-561C-9BAA-3764A621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067" y="752550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2EB86DF-B055-3CDE-09FB-8D94D8A469ED}"/>
              </a:ext>
            </a:extLst>
          </p:cNvPr>
          <p:cNvGrpSpPr/>
          <p:nvPr/>
        </p:nvGrpSpPr>
        <p:grpSpPr>
          <a:xfrm>
            <a:off x="3341529" y="2289525"/>
            <a:ext cx="1421475" cy="1421475"/>
            <a:chOff x="3140489" y="2007525"/>
            <a:chExt cx="2183986" cy="2183986"/>
          </a:xfrm>
          <a:solidFill>
            <a:schemeClr val="bg1"/>
          </a:solidFill>
        </p:grpSpPr>
        <p:pic>
          <p:nvPicPr>
            <p:cNvPr id="29" name="Graphic 28" descr="Cloud outline">
              <a:extLst>
                <a:ext uri="{FF2B5EF4-FFF2-40B4-BE49-F238E27FC236}">
                  <a16:creationId xmlns:a16="http://schemas.microsoft.com/office/drawing/2014/main" id="{EC12AEDB-9A44-61FD-B9F7-4CF654514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0489" y="2007525"/>
              <a:ext cx="2183986" cy="2183986"/>
            </a:xfrm>
            <a:prstGeom prst="rect">
              <a:avLst/>
            </a:prstGeom>
          </p:spPr>
        </p:pic>
        <p:pic>
          <p:nvPicPr>
            <p:cNvPr id="33" name="Graphic 32" descr="Web design with solid fill">
              <a:extLst>
                <a:ext uri="{FF2B5EF4-FFF2-40B4-BE49-F238E27FC236}">
                  <a16:creationId xmlns:a16="http://schemas.microsoft.com/office/drawing/2014/main" id="{3D8B9553-A0AB-5D3C-DD94-03D1BB78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75282" y="2814931"/>
              <a:ext cx="914400" cy="914400"/>
            </a:xfrm>
            <a:prstGeom prst="rect">
              <a:avLst/>
            </a:prstGeom>
          </p:spPr>
        </p:pic>
      </p:grpSp>
      <p:pic>
        <p:nvPicPr>
          <p:cNvPr id="35" name="Graphic 34" descr="Robot with solid fill">
            <a:extLst>
              <a:ext uri="{FF2B5EF4-FFF2-40B4-BE49-F238E27FC236}">
                <a16:creationId xmlns:a16="http://schemas.microsoft.com/office/drawing/2014/main" id="{BABDB9C7-2DFC-7275-FA65-92F9294B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207" y="4885875"/>
            <a:ext cx="914400" cy="914400"/>
          </a:xfrm>
          <a:prstGeom prst="rect">
            <a:avLst/>
          </a:prstGeom>
        </p:spPr>
      </p:pic>
      <p:pic>
        <p:nvPicPr>
          <p:cNvPr id="36" name="Graphic 35" descr="Robot with solid fill">
            <a:extLst>
              <a:ext uri="{FF2B5EF4-FFF2-40B4-BE49-F238E27FC236}">
                <a16:creationId xmlns:a16="http://schemas.microsoft.com/office/drawing/2014/main" id="{2334CD6E-962E-09FA-323B-B257213A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28" y="4790775"/>
            <a:ext cx="914400" cy="914400"/>
          </a:xfrm>
          <a:prstGeom prst="rect">
            <a:avLst/>
          </a:prstGeom>
        </p:spPr>
      </p:pic>
      <p:pic>
        <p:nvPicPr>
          <p:cNvPr id="37" name="Graphic 36" descr="Robot with solid fill">
            <a:extLst>
              <a:ext uri="{FF2B5EF4-FFF2-40B4-BE49-F238E27FC236}">
                <a16:creationId xmlns:a16="http://schemas.microsoft.com/office/drawing/2014/main" id="{A85F01A8-A0AB-0472-A69B-24921691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4395" y="4885875"/>
            <a:ext cx="914400" cy="914400"/>
          </a:xfrm>
          <a:prstGeom prst="rect">
            <a:avLst/>
          </a:prstGeom>
        </p:spPr>
      </p:pic>
      <p:pic>
        <p:nvPicPr>
          <p:cNvPr id="38" name="Graphic 37" descr="Robot with solid fill">
            <a:extLst>
              <a:ext uri="{FF2B5EF4-FFF2-40B4-BE49-F238E27FC236}">
                <a16:creationId xmlns:a16="http://schemas.microsoft.com/office/drawing/2014/main" id="{1E09239A-302F-4BF4-EDCB-9BF21FDA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66" y="4790775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32C287E-CB6F-3422-62D7-58BF274AC46F}"/>
              </a:ext>
            </a:extLst>
          </p:cNvPr>
          <p:cNvSpPr txBox="1"/>
          <p:nvPr/>
        </p:nvSpPr>
        <p:spPr>
          <a:xfrm>
            <a:off x="5566912" y="1057725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8344A5-9739-BDE4-5D62-9C10A0CD4AF5}"/>
              </a:ext>
            </a:extLst>
          </p:cNvPr>
          <p:cNvSpPr txBox="1"/>
          <p:nvPr/>
        </p:nvSpPr>
        <p:spPr>
          <a:xfrm>
            <a:off x="5703167" y="281559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8019AC-629D-913F-EA53-14738059CA55}"/>
              </a:ext>
            </a:extLst>
          </p:cNvPr>
          <p:cNvSpPr txBox="1"/>
          <p:nvPr/>
        </p:nvSpPr>
        <p:spPr>
          <a:xfrm>
            <a:off x="5688131" y="4516543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16EF76-2608-DC6E-CA6F-36C9D846CE1E}"/>
              </a:ext>
            </a:extLst>
          </p:cNvPr>
          <p:cNvSpPr txBox="1"/>
          <p:nvPr/>
        </p:nvSpPr>
        <p:spPr>
          <a:xfrm>
            <a:off x="1136128" y="780726"/>
            <a:ext cx="1919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Fruit images</a:t>
            </a:r>
          </a:p>
          <a:p>
            <a:r>
              <a:rPr lang="en-US" dirty="0"/>
              <a:t>World view</a:t>
            </a:r>
          </a:p>
          <a:p>
            <a:r>
              <a:rPr lang="en-US" dirty="0"/>
              <a:t>Model parameters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F325C-10AB-9537-DD28-DB2C059D4449}"/>
              </a:ext>
            </a:extLst>
          </p:cNvPr>
          <p:cNvSpPr txBox="1"/>
          <p:nvPr/>
        </p:nvSpPr>
        <p:spPr>
          <a:xfrm>
            <a:off x="1131999" y="2677095"/>
            <a:ext cx="1623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trainers,</a:t>
            </a:r>
          </a:p>
          <a:p>
            <a:r>
              <a:rPr lang="en-US" dirty="0"/>
              <a:t>Performance </a:t>
            </a:r>
            <a:br>
              <a:rPr lang="en-US" dirty="0"/>
            </a:br>
            <a:r>
              <a:rPr lang="en-US" dirty="0"/>
              <a:t>evaluators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AE18A6-DF72-AB99-D47C-E717FC3ABE69}"/>
              </a:ext>
            </a:extLst>
          </p:cNvPr>
          <p:cNvSpPr txBox="1"/>
          <p:nvPr/>
        </p:nvSpPr>
        <p:spPr>
          <a:xfrm>
            <a:off x="1136128" y="4239015"/>
            <a:ext cx="155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users</a:t>
            </a:r>
          </a:p>
          <a:p>
            <a:r>
              <a:rPr lang="en-US" dirty="0"/>
              <a:t>Data gatherers</a:t>
            </a:r>
          </a:p>
        </p:txBody>
      </p:sp>
    </p:spTree>
    <p:extLst>
      <p:ext uri="{BB962C8B-B14F-4D97-AF65-F5344CB8AC3E}">
        <p14:creationId xmlns:p14="http://schemas.microsoft.com/office/powerpoint/2010/main" val="20407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7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Rådstoga</dc:creator>
  <cp:lastModifiedBy>Lars Rådstoga</cp:lastModifiedBy>
  <cp:revision>2</cp:revision>
  <dcterms:created xsi:type="dcterms:W3CDTF">2022-10-18T10:59:57Z</dcterms:created>
  <dcterms:modified xsi:type="dcterms:W3CDTF">2022-10-18T13:47:55Z</dcterms:modified>
</cp:coreProperties>
</file>