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80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772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571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945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853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65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54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249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582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65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5F53-AE9C-40EF-A970-3C076C96B944}" type="datetimeFigureOut">
              <a:rPr lang="nb-NO" smtClean="0"/>
              <a:t>06.03.2018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660E-38AD-4AD8-966E-D8A935483F6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80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Book Antiqua" panose="02040602050305030304" pitchFamily="18" charset="0"/>
              </a:rPr>
              <a:t>Modelica</a:t>
            </a:r>
            <a:r>
              <a:rPr lang="en-US" sz="4800" dirty="0">
                <a:latin typeface="Book Antiqua" panose="02040602050305030304" pitchFamily="18" charset="0"/>
              </a:rPr>
              <a:t> Project Midterm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900" i="1" dirty="0">
                <a:solidFill>
                  <a:schemeClr val="tx2"/>
                </a:solidFill>
                <a:latin typeface="Book Antiqua" panose="02040602050305030304" pitchFamily="18" charset="0"/>
              </a:rPr>
              <a:t>Chris </a:t>
            </a:r>
            <a:r>
              <a:rPr lang="nb-NO" sz="900" i="1" dirty="0" err="1">
                <a:solidFill>
                  <a:schemeClr val="tx2"/>
                </a:solidFill>
                <a:latin typeface="Book Antiqua" panose="02040602050305030304" pitchFamily="18" charset="0"/>
              </a:rPr>
              <a:t>Arun</a:t>
            </a:r>
            <a:r>
              <a:rPr lang="nb-NO" sz="900" i="1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  <a:r>
              <a:rPr lang="nb-NO" sz="900" i="1" dirty="0" err="1">
                <a:solidFill>
                  <a:schemeClr val="tx2"/>
                </a:solidFill>
                <a:latin typeface="Book Antiqua" panose="02040602050305030304" pitchFamily="18" charset="0"/>
              </a:rPr>
              <a:t>Muralitharan</a:t>
            </a:r>
            <a:r>
              <a:rPr lang="nb-NO" sz="900" i="1" dirty="0">
                <a:solidFill>
                  <a:schemeClr val="tx2"/>
                </a:solidFill>
                <a:latin typeface="Book Antiqua" panose="02040602050305030304" pitchFamily="18" charset="0"/>
              </a:rPr>
              <a:t>, Fredrik Heimstad, Håkon Yssen Rørstad, Christofer Gilje Skjæveland, Lars </a:t>
            </a:r>
            <a:r>
              <a:rPr lang="nb-NO" sz="900" i="1" dirty="0" err="1">
                <a:solidFill>
                  <a:schemeClr val="tx2"/>
                </a:solidFill>
                <a:latin typeface="Book Antiqua" panose="02040602050305030304" pitchFamily="18" charset="0"/>
              </a:rPr>
              <a:t>Mansåker</a:t>
            </a:r>
            <a:r>
              <a:rPr lang="nb-NO" sz="900" i="1" dirty="0">
                <a:solidFill>
                  <a:schemeClr val="tx2"/>
                </a:solidFill>
                <a:latin typeface="Book Antiqua" panose="02040602050305030304" pitchFamily="18" charset="0"/>
              </a:rPr>
              <a:t> Angelsen</a:t>
            </a:r>
          </a:p>
          <a:p>
            <a:r>
              <a:rPr lang="nb-NO" sz="900" i="1" dirty="0">
                <a:solidFill>
                  <a:schemeClr val="tx2"/>
                </a:solidFill>
                <a:latin typeface="Book Antiqua" panose="02040602050305030304" pitchFamily="18" charset="0"/>
              </a:rPr>
              <a:t>Group 28</a:t>
            </a:r>
          </a:p>
          <a:p>
            <a:endParaRPr lang="nb-NO" sz="900" i="1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6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309B74-3217-4786-87F2-7095A601CBA5}"/>
              </a:ext>
            </a:extLst>
          </p:cNvPr>
          <p:cNvSpPr txBox="1"/>
          <p:nvPr/>
        </p:nvSpPr>
        <p:spPr>
          <a:xfrm>
            <a:off x="4148051" y="961404"/>
            <a:ext cx="5320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Develop a plant for BSM1 from the plant for ASM1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Assignment 1</a:t>
            </a: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3F5C6013-07F2-4841-98C2-7BBA355C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61" y="1431234"/>
            <a:ext cx="5887478" cy="5040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391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309B74-3217-4786-87F2-7095A601CBA5}"/>
              </a:ext>
            </a:extLst>
          </p:cNvPr>
          <p:cNvSpPr txBox="1"/>
          <p:nvPr/>
        </p:nvSpPr>
        <p:spPr>
          <a:xfrm>
            <a:off x="4148051" y="961404"/>
            <a:ext cx="5320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Develop a plant for BSM1 from the plant for ASM1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Assignment 1</a:t>
            </a:r>
          </a:p>
        </p:txBody>
      </p:sp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7E75EE2F-C192-4E6B-80EA-6267F9CE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61" y="1431234"/>
            <a:ext cx="5889432" cy="5040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12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2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66" y="1420341"/>
            <a:ext cx="7237867" cy="4314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27CA1-9784-4D13-8EAE-92704A73ED01}"/>
              </a:ext>
            </a:extLst>
          </p:cNvPr>
          <p:cNvSpPr txBox="1"/>
          <p:nvPr/>
        </p:nvSpPr>
        <p:spPr>
          <a:xfrm>
            <a:off x="4148051" y="961404"/>
            <a:ext cx="5320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a dynamic open-loop simulation of BSM 1</a:t>
            </a:r>
          </a:p>
        </p:txBody>
      </p:sp>
    </p:spTree>
    <p:extLst>
      <p:ext uri="{BB962C8B-B14F-4D97-AF65-F5344CB8AC3E}">
        <p14:creationId xmlns:p14="http://schemas.microsoft.com/office/powerpoint/2010/main" val="407456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6C2C38-BE5E-4E5C-A6AD-93DE56F5A44F}"/>
              </a:ext>
            </a:extLst>
          </p:cNvPr>
          <p:cNvSpPr txBox="1"/>
          <p:nvPr/>
        </p:nvSpPr>
        <p:spPr>
          <a:xfrm>
            <a:off x="4148051" y="961404"/>
            <a:ext cx="5320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a dynamic open-loop simulation of BSM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3657" r="6481" b="5572"/>
          <a:stretch/>
        </p:blipFill>
        <p:spPr>
          <a:xfrm>
            <a:off x="731520" y="1426464"/>
            <a:ext cx="7680960" cy="4681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729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3</a:t>
            </a:r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3B281B1C-B3B9-4A52-A90D-B10E2FB5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2" y="1421478"/>
            <a:ext cx="7715315" cy="4796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4D8CD-662A-4DB4-963F-0E130C7218C4}"/>
              </a:ext>
            </a:extLst>
          </p:cNvPr>
          <p:cNvSpPr txBox="1"/>
          <p:nvPr/>
        </p:nvSpPr>
        <p:spPr>
          <a:xfrm>
            <a:off x="4148051" y="961404"/>
            <a:ext cx="5320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sensors for the performance parameters:</a:t>
            </a:r>
          </a:p>
          <a:p>
            <a:r>
              <a:rPr lang="en-US" sz="1050" i="1" dirty="0">
                <a:latin typeface="Bookman Old Style" panose="02050604050505020204" pitchFamily="18" charset="0"/>
              </a:rPr>
              <a:t>EQ, PE, AE, IQ, SP.</a:t>
            </a:r>
          </a:p>
        </p:txBody>
      </p:sp>
    </p:spTree>
    <p:extLst>
      <p:ext uri="{BB962C8B-B14F-4D97-AF65-F5344CB8AC3E}">
        <p14:creationId xmlns:p14="http://schemas.microsoft.com/office/powerpoint/2010/main" val="271979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19228C-6C22-40A0-898A-DBB98EEC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9" y="1599249"/>
            <a:ext cx="7702781" cy="3139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69417-FEC0-43EE-8EBE-1261EEA6FD83}"/>
              </a:ext>
            </a:extLst>
          </p:cNvPr>
          <p:cNvSpPr txBox="1"/>
          <p:nvPr/>
        </p:nvSpPr>
        <p:spPr>
          <a:xfrm>
            <a:off x="4148051" y="961404"/>
            <a:ext cx="5320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sensors for the performance parameters:</a:t>
            </a:r>
          </a:p>
          <a:p>
            <a:r>
              <a:rPr lang="en-US" sz="1050" i="1" dirty="0">
                <a:latin typeface="Bookman Old Style" panose="02050604050505020204" pitchFamily="18" charset="0"/>
              </a:rPr>
              <a:t>EQ, PE, AE, IQ, SP.</a:t>
            </a:r>
          </a:p>
        </p:txBody>
      </p:sp>
    </p:spTree>
    <p:extLst>
      <p:ext uri="{BB962C8B-B14F-4D97-AF65-F5344CB8AC3E}">
        <p14:creationId xmlns:p14="http://schemas.microsoft.com/office/powerpoint/2010/main" val="158908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1C562BD-1FF1-4FC0-ABD2-8EA813C260A2}"/>
              </a:ext>
            </a:extLst>
          </p:cNvPr>
          <p:cNvSpPr txBox="1"/>
          <p:nvPr/>
        </p:nvSpPr>
        <p:spPr>
          <a:xfrm>
            <a:off x="4148051" y="961404"/>
            <a:ext cx="5320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Bookman Old Style" panose="02050604050505020204" pitchFamily="18" charset="0"/>
              </a:rPr>
              <a:t>Objective: Implement sensors for the performance indicators ME</a:t>
            </a:r>
          </a:p>
          <a:p>
            <a:r>
              <a:rPr lang="en-US" sz="1050" i="1" dirty="0">
                <a:latin typeface="Bookman Old Style" panose="02050604050505020204" pitchFamily="18" charset="0"/>
              </a:rPr>
              <a:t>and SP. Calculate the overall cost indicator (OCI).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Assignment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BCA37-2267-4083-9EA7-E660F15A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6903"/>
            <a:ext cx="4214121" cy="3953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2BF81-5D8D-4827-90C8-EE0DCAA805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" y="1347184"/>
            <a:ext cx="4457850" cy="1816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A9AA3-8146-4121-8066-3DD4088B75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" y="3163953"/>
            <a:ext cx="4457850" cy="1816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DBEE1-5995-4A10-BE5B-39537A4810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" y="4980722"/>
            <a:ext cx="4457850" cy="1816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96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139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Bookman Old Style</vt:lpstr>
      <vt:lpstr>Calibri</vt:lpstr>
      <vt:lpstr>Calibri Light</vt:lpstr>
      <vt:lpstr>Office Theme</vt:lpstr>
      <vt:lpstr>Modelica Project Midterm</vt:lpstr>
      <vt:lpstr>Assignment 1</vt:lpstr>
      <vt:lpstr>Assignment 1</vt:lpstr>
      <vt:lpstr>Assignment 2</vt:lpstr>
      <vt:lpstr>Assignment 2</vt:lpstr>
      <vt:lpstr>Assignment 3</vt:lpstr>
      <vt:lpstr>Assignment 3</vt:lpstr>
      <vt:lpstr>Assignment 4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Modelica Project Midterm</dc:title>
  <dc:creator>Håkon Yssen Rørstad</dc:creator>
  <cp:lastModifiedBy>Lars M. Angelsen</cp:lastModifiedBy>
  <cp:revision>11</cp:revision>
  <dcterms:created xsi:type="dcterms:W3CDTF">2018-03-06T10:14:34Z</dcterms:created>
  <dcterms:modified xsi:type="dcterms:W3CDTF">2018-03-06T11:55:10Z</dcterms:modified>
</cp:coreProperties>
</file>