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20" y="-5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14299"/>
            <a:ext cx="1981200" cy="491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5442"/>
            <a:ext cx="6705600" cy="4914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1539720"/>
            <a:ext cx="1981200" cy="1371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3/16/14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39720"/>
            <a:ext cx="6324600" cy="13716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10489"/>
            <a:ext cx="6705600" cy="4917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10489"/>
            <a:ext cx="1956046" cy="4917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05979"/>
            <a:ext cx="1676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14299"/>
            <a:ext cx="1981200" cy="4917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5442"/>
            <a:ext cx="6705600" cy="491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0" y="2169208"/>
            <a:ext cx="1600201" cy="123444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3/16/14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169208"/>
            <a:ext cx="6324600" cy="123444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304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4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18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13189"/>
            <a:ext cx="8831802" cy="4917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13157"/>
            <a:ext cx="1981200" cy="491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14300"/>
            <a:ext cx="6705600" cy="491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8674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1597914"/>
            <a:ext cx="1673352" cy="2112264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342900"/>
            <a:ext cx="1675660" cy="1255014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13157"/>
            <a:ext cx="1981200" cy="4917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14300"/>
            <a:ext cx="6705600" cy="49149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1600200"/>
            <a:ext cx="1676400" cy="222885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3/16/14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345186"/>
            <a:ext cx="1676400" cy="1255014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226228"/>
            <a:ext cx="8831802" cy="37841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4301"/>
            <a:ext cx="8814047" cy="10098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66885"/>
            <a:ext cx="8381260" cy="790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89303"/>
            <a:ext cx="8407893" cy="3305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4767263"/>
            <a:ext cx="21336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3/16/14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4767263"/>
            <a:ext cx="33528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4766310"/>
            <a:ext cx="582966" cy="20574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Kristoffer</a:t>
            </a:r>
            <a:r>
              <a:rPr lang="en-US" dirty="0" smtClean="0"/>
              <a:t> K. Larsen</a:t>
            </a:r>
          </a:p>
          <a:p>
            <a:r>
              <a:rPr lang="en-US" dirty="0" smtClean="0"/>
              <a:t>Magnus Skeide</a:t>
            </a:r>
          </a:p>
          <a:p>
            <a:r>
              <a:rPr lang="en-US" dirty="0" smtClean="0"/>
              <a:t>Martin </a:t>
            </a:r>
            <a:r>
              <a:rPr lang="en-US" dirty="0" err="1" smtClean="0"/>
              <a:t>Ervik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Spring 2014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Ttt4110 -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647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1289303"/>
            <a:ext cx="4363868" cy="3305556"/>
          </a:xfrm>
        </p:spPr>
        <p:txBody>
          <a:bodyPr/>
          <a:lstStyle/>
          <a:p>
            <a:r>
              <a:rPr lang="en-US" dirty="0" smtClean="0"/>
              <a:t>Generating the DTMF-signals from the given table</a:t>
            </a:r>
          </a:p>
          <a:p>
            <a:r>
              <a:rPr lang="en-US" dirty="0" smtClean="0"/>
              <a:t>Play the generated numbers from an arbitrary number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1 - theory</a:t>
            </a:r>
            <a:endParaRPr lang="en-US" dirty="0"/>
          </a:p>
        </p:txBody>
      </p:sp>
      <p:pic>
        <p:nvPicPr>
          <p:cNvPr id="5" name="Picture 4" descr="Screen Shot 2014-03-16 at 4.33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660" y="1625600"/>
            <a:ext cx="391160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16 at 4.35.35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151" y="1289050"/>
            <a:ext cx="5672027" cy="360414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66885"/>
            <a:ext cx="8381260" cy="613578"/>
          </a:xfrm>
        </p:spPr>
        <p:txBody>
          <a:bodyPr/>
          <a:lstStyle/>
          <a:p>
            <a:r>
              <a:rPr lang="en-US" dirty="0" smtClean="0"/>
              <a:t>Part 1 - code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89303"/>
            <a:ext cx="7620609" cy="146896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Decoding the DTMF-signals</a:t>
            </a:r>
          </a:p>
          <a:p>
            <a:r>
              <a:rPr lang="en-US" dirty="0" smtClean="0"/>
              <a:t>The input is now a signal</a:t>
            </a:r>
          </a:p>
          <a:p>
            <a:r>
              <a:rPr lang="en-US" dirty="0" smtClean="0"/>
              <a:t>We want the output to be the numbers</a:t>
            </a:r>
          </a:p>
          <a:p>
            <a:r>
              <a:rPr lang="en-US" dirty="0" smtClean="0"/>
              <a:t>To do so we must:</a:t>
            </a:r>
          </a:p>
          <a:p>
            <a:pPr lvl="1"/>
            <a:r>
              <a:rPr lang="en-US" dirty="0" smtClean="0"/>
              <a:t>Create filters</a:t>
            </a:r>
          </a:p>
          <a:p>
            <a:pPr lvl="1"/>
            <a:r>
              <a:rPr lang="en-US" dirty="0" smtClean="0"/>
              <a:t>Split up signal</a:t>
            </a:r>
          </a:p>
          <a:p>
            <a:pPr lvl="1"/>
            <a:r>
              <a:rPr lang="en-US" dirty="0" smtClean="0"/>
              <a:t>Recognize the numbers in an iterative manner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Theory</a:t>
            </a:r>
            <a:endParaRPr lang="en-US" dirty="0"/>
          </a:p>
        </p:txBody>
      </p:sp>
      <p:pic>
        <p:nvPicPr>
          <p:cNvPr id="4" name="Picture 3" descr="Screen Shot 2014-03-16 at 4.37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252" y="2148308"/>
            <a:ext cx="2635800" cy="263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89303"/>
            <a:ext cx="8407893" cy="931333"/>
          </a:xfrm>
        </p:spPr>
        <p:txBody>
          <a:bodyPr/>
          <a:lstStyle/>
          <a:p>
            <a:r>
              <a:rPr lang="en-US" dirty="0" smtClean="0"/>
              <a:t>Variables for use throughout the code</a:t>
            </a:r>
          </a:p>
          <a:p>
            <a:r>
              <a:rPr lang="en-US" dirty="0" smtClean="0"/>
              <a:t>Checking length of signal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2 - code</a:t>
            </a:r>
            <a:endParaRPr lang="en-US" dirty="0"/>
          </a:p>
        </p:txBody>
      </p:sp>
      <p:pic>
        <p:nvPicPr>
          <p:cNvPr id="5" name="Picture 4" descr="Screen Shot 2014-03-16 at 4.40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23" y="2353095"/>
            <a:ext cx="8243137" cy="20626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89303"/>
            <a:ext cx="8407893" cy="892375"/>
          </a:xfrm>
        </p:spPr>
        <p:txBody>
          <a:bodyPr/>
          <a:lstStyle/>
          <a:p>
            <a:r>
              <a:rPr lang="en-US" dirty="0" smtClean="0"/>
              <a:t>Creating the filters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continues</a:t>
            </a:r>
            <a:endParaRPr lang="en-US" dirty="0"/>
          </a:p>
        </p:txBody>
      </p:sp>
      <p:pic>
        <p:nvPicPr>
          <p:cNvPr id="5" name="Picture 4" descr="Screen Shot 2014-03-16 at 4.44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23" y="2076323"/>
            <a:ext cx="8243137" cy="23120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89303"/>
            <a:ext cx="8407893" cy="588498"/>
          </a:xfrm>
        </p:spPr>
        <p:txBody>
          <a:bodyPr/>
          <a:lstStyle/>
          <a:p>
            <a:r>
              <a:rPr lang="en-US" dirty="0" smtClean="0"/>
              <a:t>Separating and decoding each “piece” of the input signal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continues</a:t>
            </a:r>
            <a:endParaRPr lang="en-US" dirty="0"/>
          </a:p>
        </p:txBody>
      </p:sp>
      <p:pic>
        <p:nvPicPr>
          <p:cNvPr id="4" name="Picture 3" descr="Screen Shot 2014-03-16 at 4.45.4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59085"/>
            <a:ext cx="8336632" cy="18322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89303"/>
            <a:ext cx="8407893" cy="830041"/>
          </a:xfrm>
        </p:spPr>
        <p:txBody>
          <a:bodyPr/>
          <a:lstStyle/>
          <a:p>
            <a:r>
              <a:rPr lang="en-US" dirty="0" smtClean="0"/>
              <a:t>Summing the frequencies for the final result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16 at 4.46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3" y="1798951"/>
            <a:ext cx="8250929" cy="30438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Takk</a:t>
            </a:r>
            <a:r>
              <a:rPr lang="en-US" dirty="0" smtClean="0"/>
              <a:t> for </a:t>
            </a:r>
            <a:r>
              <a:rPr lang="en-US" dirty="0" err="1" smtClean="0"/>
              <a:t>oss</a:t>
            </a:r>
            <a:r>
              <a:rPr lang="en-US" smtClean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32</TotalTime>
  <Words>124</Words>
  <Application>Microsoft Macintosh PowerPoint</Application>
  <PresentationFormat>On-screen Show (16:9)</PresentationFormat>
  <Paragraphs>28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Grid</vt:lpstr>
      <vt:lpstr>Ttt4110 - project</vt:lpstr>
      <vt:lpstr>Part 1 - theory</vt:lpstr>
      <vt:lpstr>Part 1 - code</vt:lpstr>
      <vt:lpstr>Part 2 – Theory</vt:lpstr>
      <vt:lpstr>part 2 - code</vt:lpstr>
      <vt:lpstr>Code continues</vt:lpstr>
      <vt:lpstr>Code continues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Kristoffer Kjørlaug Larsen</dc:creator>
  <cp:lastModifiedBy>Magnus Skeide</cp:lastModifiedBy>
  <cp:revision>5</cp:revision>
  <dcterms:created xsi:type="dcterms:W3CDTF">2014-03-16T15:16:59Z</dcterms:created>
  <dcterms:modified xsi:type="dcterms:W3CDTF">2014-03-16T15:49:34Z</dcterms:modified>
</cp:coreProperties>
</file>