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20" y="-8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14299"/>
            <a:ext cx="1981200" cy="491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5442"/>
            <a:ext cx="6705600" cy="4914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1539720"/>
            <a:ext cx="1981200" cy="1371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12.03.14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39720"/>
            <a:ext cx="6324600" cy="13716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12.03.14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10489"/>
            <a:ext cx="6705600" cy="4917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10489"/>
            <a:ext cx="1956046" cy="4917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05979"/>
            <a:ext cx="1676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12.03.14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12.03.14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14299"/>
            <a:ext cx="1981200" cy="4917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5442"/>
            <a:ext cx="6705600" cy="491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0" y="2169208"/>
            <a:ext cx="1600201" cy="123444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12.03.14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169208"/>
            <a:ext cx="6324600" cy="123444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304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4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12.03.14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18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12.03.14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12.03.14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13189"/>
            <a:ext cx="8831802" cy="4917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12.03.14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13157"/>
            <a:ext cx="1981200" cy="491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14300"/>
            <a:ext cx="6705600" cy="491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8674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1597914"/>
            <a:ext cx="1673352" cy="2112264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12.03.14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342900"/>
            <a:ext cx="1675660" cy="1255014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13157"/>
            <a:ext cx="1981200" cy="4917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14300"/>
            <a:ext cx="6705600" cy="49149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1600200"/>
            <a:ext cx="1676400" cy="222885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12.03.14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345186"/>
            <a:ext cx="1676400" cy="1255014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226228"/>
            <a:ext cx="8831802" cy="37841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4301"/>
            <a:ext cx="8814047" cy="10098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66885"/>
            <a:ext cx="8381260" cy="790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89303"/>
            <a:ext cx="8407893" cy="3305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4767263"/>
            <a:ext cx="21336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12.03.14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4767263"/>
            <a:ext cx="33528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4766310"/>
            <a:ext cx="582966" cy="20574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5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0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Grid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Kristoffer Kjørlaug Larsen</dc:creator>
  <cp:lastModifiedBy>Kristoffer Kjørlaug Larsen</cp:lastModifiedBy>
  <cp:revision>1</cp:revision>
  <dcterms:created xsi:type="dcterms:W3CDTF">2014-03-12T14:16:03Z</dcterms:created>
  <dcterms:modified xsi:type="dcterms:W3CDTF">2014-03-12T14:16:28Z</dcterms:modified>
</cp:coreProperties>
</file>