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4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6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9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4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1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68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7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DE27-D5FA-4219-8D22-9A5F42E00E4B}" type="datetimeFigureOut">
              <a:rPr lang="en-GB" smtClean="0"/>
              <a:t>14/07/2015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2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r Verbinder 11"/>
          <p:cNvCxnSpPr>
            <a:stCxn id="7" idx="3"/>
            <a:endCxn id="4" idx="3"/>
          </p:cNvCxnSpPr>
          <p:nvPr/>
        </p:nvCxnSpPr>
        <p:spPr>
          <a:xfrm>
            <a:off x="6648000" y="3055600"/>
            <a:ext cx="18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0"/>
          </p:cNvCxnSpPr>
          <p:nvPr/>
        </p:nvCxnSpPr>
        <p:spPr>
          <a:xfrm>
            <a:off x="5748000" y="355600"/>
            <a:ext cx="0" cy="180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7" idx="1"/>
          </p:cNvCxnSpPr>
          <p:nvPr/>
        </p:nvCxnSpPr>
        <p:spPr>
          <a:xfrm>
            <a:off x="3048000" y="3055600"/>
            <a:ext cx="18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5719548" y="3955600"/>
            <a:ext cx="0" cy="180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7548000" y="355600"/>
            <a:ext cx="0" cy="54000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3948000" y="355600"/>
            <a:ext cx="0" cy="54000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6648000" y="355600"/>
            <a:ext cx="0" cy="54000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848000" y="355600"/>
            <a:ext cx="0" cy="54000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3048000" y="4855600"/>
            <a:ext cx="54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3048000" y="3955600"/>
            <a:ext cx="54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3048000" y="2155600"/>
            <a:ext cx="54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3048000" y="1255600"/>
            <a:ext cx="54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3048000" y="355600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3948000" y="1255600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4848000" y="2155600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feld 36"/>
          <p:cNvSpPr txBox="1"/>
          <p:nvPr/>
        </p:nvSpPr>
        <p:spPr>
          <a:xfrm>
            <a:off x="2503342" y="19198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0,0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8209794" y="-6866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0,6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2503342" y="575560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6,0</a:t>
            </a:r>
            <a:endParaRPr lang="en-GB" dirty="0"/>
          </a:p>
        </p:txBody>
      </p:sp>
      <p:sp>
        <p:nvSpPr>
          <p:cNvPr id="40" name="Textfeld 39"/>
          <p:cNvSpPr txBox="1"/>
          <p:nvPr/>
        </p:nvSpPr>
        <p:spPr>
          <a:xfrm>
            <a:off x="8209794" y="576921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6,6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3738247" y="79198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1,1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5538246" y="79198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1,3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7281343" y="79198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1,5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2543136" y="26094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3,0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4609795" y="1672203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2,2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5538246" y="166997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2,3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383383" y="166856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2,5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3709793" y="261550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3,1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4609792" y="26094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3,2</a:t>
            </a:r>
            <a:endParaRPr lang="en-GB" dirty="0"/>
          </a:p>
        </p:txBody>
      </p:sp>
      <p:sp>
        <p:nvSpPr>
          <p:cNvPr id="51" name="Textfeld 50"/>
          <p:cNvSpPr txBox="1"/>
          <p:nvPr/>
        </p:nvSpPr>
        <p:spPr>
          <a:xfrm>
            <a:off x="6397651" y="26094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3,4</a:t>
            </a:r>
            <a:endParaRPr lang="en-GB" dirty="0"/>
          </a:p>
        </p:txBody>
      </p:sp>
      <p:sp>
        <p:nvSpPr>
          <p:cNvPr id="52" name="Textfeld 51"/>
          <p:cNvSpPr txBox="1"/>
          <p:nvPr/>
        </p:nvSpPr>
        <p:spPr>
          <a:xfrm>
            <a:off x="7281342" y="259894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3,5</a:t>
            </a:r>
            <a:endParaRPr lang="en-GB" dirty="0"/>
          </a:p>
        </p:txBody>
      </p:sp>
      <p:sp>
        <p:nvSpPr>
          <p:cNvPr id="53" name="Textfeld 52"/>
          <p:cNvSpPr txBox="1"/>
          <p:nvPr/>
        </p:nvSpPr>
        <p:spPr>
          <a:xfrm>
            <a:off x="8213932" y="26094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3,6</a:t>
            </a:r>
            <a:endParaRPr lang="en-GB" dirty="0"/>
          </a:p>
        </p:txBody>
      </p:sp>
      <p:sp>
        <p:nvSpPr>
          <p:cNvPr id="54" name="Textfeld 53"/>
          <p:cNvSpPr txBox="1"/>
          <p:nvPr/>
        </p:nvSpPr>
        <p:spPr>
          <a:xfrm>
            <a:off x="4609795" y="3500654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4,2</a:t>
            </a:r>
            <a:endParaRPr lang="en-GB" dirty="0"/>
          </a:p>
        </p:txBody>
      </p:sp>
      <p:sp>
        <p:nvSpPr>
          <p:cNvPr id="55" name="Textfeld 54"/>
          <p:cNvSpPr txBox="1"/>
          <p:nvPr/>
        </p:nvSpPr>
        <p:spPr>
          <a:xfrm>
            <a:off x="5538246" y="3498421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4,3</a:t>
            </a:r>
            <a:endParaRPr lang="en-GB" dirty="0"/>
          </a:p>
        </p:txBody>
      </p:sp>
      <p:sp>
        <p:nvSpPr>
          <p:cNvPr id="56" name="Textfeld 55"/>
          <p:cNvSpPr txBox="1"/>
          <p:nvPr/>
        </p:nvSpPr>
        <p:spPr>
          <a:xfrm>
            <a:off x="6395550" y="3498421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4,5</a:t>
            </a:r>
            <a:endParaRPr lang="en-GB" dirty="0"/>
          </a:p>
        </p:txBody>
      </p:sp>
      <p:sp>
        <p:nvSpPr>
          <p:cNvPr id="57" name="Textfeld 56"/>
          <p:cNvSpPr txBox="1"/>
          <p:nvPr/>
        </p:nvSpPr>
        <p:spPr>
          <a:xfrm>
            <a:off x="3738247" y="435863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5,1</a:t>
            </a:r>
            <a:endParaRPr lang="en-GB" dirty="0"/>
          </a:p>
        </p:txBody>
      </p:sp>
      <p:sp>
        <p:nvSpPr>
          <p:cNvPr id="58" name="Textfeld 57"/>
          <p:cNvSpPr txBox="1"/>
          <p:nvPr/>
        </p:nvSpPr>
        <p:spPr>
          <a:xfrm>
            <a:off x="5538246" y="435863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5,3</a:t>
            </a:r>
            <a:endParaRPr lang="en-GB" dirty="0"/>
          </a:p>
        </p:txBody>
      </p:sp>
      <p:sp>
        <p:nvSpPr>
          <p:cNvPr id="59" name="Textfeld 58"/>
          <p:cNvSpPr txBox="1"/>
          <p:nvPr/>
        </p:nvSpPr>
        <p:spPr>
          <a:xfrm>
            <a:off x="7281343" y="435863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5,5</a:t>
            </a:r>
            <a:endParaRPr lang="en-GB" dirty="0"/>
          </a:p>
        </p:txBody>
      </p:sp>
      <p:sp>
        <p:nvSpPr>
          <p:cNvPr id="60" name="Textfeld 59"/>
          <p:cNvSpPr txBox="1"/>
          <p:nvPr/>
        </p:nvSpPr>
        <p:spPr>
          <a:xfrm>
            <a:off x="5509794" y="-39877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0,3</a:t>
            </a:r>
            <a:endParaRPr lang="en-GB" dirty="0"/>
          </a:p>
        </p:txBody>
      </p:sp>
      <p:sp>
        <p:nvSpPr>
          <p:cNvPr id="61" name="Textfeld 60"/>
          <p:cNvSpPr txBox="1"/>
          <p:nvPr/>
        </p:nvSpPr>
        <p:spPr>
          <a:xfrm>
            <a:off x="5481342" y="576568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6,3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4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rot="2351817">
            <a:off x="6408627" y="1232368"/>
            <a:ext cx="1786348" cy="100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7849236" y="638256"/>
            <a:ext cx="229874" cy="559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57861" y="4551081"/>
            <a:ext cx="3514987" cy="159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 rot="16200000">
            <a:off x="3451790" y="5416544"/>
            <a:ext cx="1519806" cy="10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 rot="16200000">
            <a:off x="6859115" y="5416545"/>
            <a:ext cx="1519806" cy="10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cken des Rechtecks auf der gleichen Seite schneiden 8"/>
          <p:cNvSpPr/>
          <p:nvPr/>
        </p:nvSpPr>
        <p:spPr>
          <a:xfrm>
            <a:off x="4211693" y="4056129"/>
            <a:ext cx="654341" cy="494951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4224276" y="2936201"/>
            <a:ext cx="629174" cy="118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 rot="778036">
            <a:off x="4348967" y="1912745"/>
            <a:ext cx="629174" cy="118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 rot="15654294">
            <a:off x="4967051" y="1265810"/>
            <a:ext cx="629174" cy="118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 rot="19957764">
            <a:off x="5714369" y="1631893"/>
            <a:ext cx="401970" cy="7162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 rot="20507558">
            <a:off x="5942071" y="2276217"/>
            <a:ext cx="125757" cy="19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 rot="20507558">
            <a:off x="6053677" y="2234216"/>
            <a:ext cx="132808" cy="19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5217952" y="638256"/>
            <a:ext cx="2631284" cy="229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bgerundetes Rechteck 16"/>
          <p:cNvSpPr/>
          <p:nvPr/>
        </p:nvSpPr>
        <p:spPr>
          <a:xfrm>
            <a:off x="5672134" y="871180"/>
            <a:ext cx="422409" cy="11650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4483554" y="232979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4493067" y="2272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</a:t>
            </a:r>
            <a:endParaRPr lang="en-US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209097" y="472019"/>
            <a:ext cx="2758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Kuka LBR iiwa</a:t>
            </a:r>
          </a:p>
          <a:p>
            <a:pPr marL="342900" indent="-342900">
              <a:buAutoNum type="arabicPeriod"/>
            </a:pPr>
            <a:r>
              <a:rPr lang="de-DE" dirty="0" smtClean="0"/>
              <a:t>Game board</a:t>
            </a:r>
          </a:p>
          <a:p>
            <a:pPr marL="342900" indent="-342900">
              <a:buFontTx/>
              <a:buAutoNum type="arabicPeriod"/>
            </a:pPr>
            <a:r>
              <a:rPr lang="de-DE" dirty="0" smtClean="0"/>
              <a:t>Cognex </a:t>
            </a:r>
            <a:r>
              <a:rPr lang="en-US" dirty="0"/>
              <a:t>In-Sight </a:t>
            </a:r>
            <a:r>
              <a:rPr lang="en-US" dirty="0" smtClean="0"/>
              <a:t>Camera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1" name="Ellipse 20"/>
          <p:cNvSpPr/>
          <p:nvPr/>
        </p:nvSpPr>
        <p:spPr>
          <a:xfrm>
            <a:off x="5981422" y="41303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5991343" y="40727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2</a:t>
            </a:r>
            <a:endParaRPr lang="en-US" sz="2400" dirty="0"/>
          </a:p>
        </p:txBody>
      </p:sp>
      <p:sp>
        <p:nvSpPr>
          <p:cNvPr id="23" name="Ellipse 22"/>
          <p:cNvSpPr/>
          <p:nvPr/>
        </p:nvSpPr>
        <p:spPr>
          <a:xfrm>
            <a:off x="6169827" y="92978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6179748" y="8789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</a:t>
            </a:r>
            <a:endParaRPr lang="en-US" sz="2400" dirty="0"/>
          </a:p>
        </p:txBody>
      </p:sp>
      <p:sp>
        <p:nvSpPr>
          <p:cNvPr id="25" name="Rechteck 24"/>
          <p:cNvSpPr/>
          <p:nvPr/>
        </p:nvSpPr>
        <p:spPr>
          <a:xfrm>
            <a:off x="6856066" y="4481799"/>
            <a:ext cx="115824" cy="6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5077472" y="4490120"/>
            <a:ext cx="115824" cy="6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6995946" y="4481799"/>
            <a:ext cx="115824" cy="6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716186" y="4481799"/>
            <a:ext cx="115824" cy="6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6576306" y="4481799"/>
            <a:ext cx="115824" cy="6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6436426" y="4481799"/>
            <a:ext cx="115824" cy="6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7131436" y="4481799"/>
            <a:ext cx="115824" cy="6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271613" y="4481799"/>
            <a:ext cx="115824" cy="6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7408819" y="4481799"/>
            <a:ext cx="115824" cy="6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7544846" y="4481799"/>
            <a:ext cx="115824" cy="60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5077472" y="4429160"/>
            <a:ext cx="115824" cy="6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5077472" y="4368200"/>
            <a:ext cx="115824" cy="6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5225996" y="4490120"/>
            <a:ext cx="115824" cy="6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5225996" y="4429160"/>
            <a:ext cx="115824" cy="6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5225996" y="4368200"/>
            <a:ext cx="115824" cy="6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5373770" y="4490120"/>
            <a:ext cx="115824" cy="6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5373770" y="4429160"/>
            <a:ext cx="115824" cy="6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/>
          <p:cNvSpPr/>
          <p:nvPr/>
        </p:nvSpPr>
        <p:spPr>
          <a:xfrm>
            <a:off x="5373770" y="4368200"/>
            <a:ext cx="115824" cy="6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Lars  Engel</cp:lastModifiedBy>
  <cp:revision>5</cp:revision>
  <dcterms:created xsi:type="dcterms:W3CDTF">2015-07-10T07:14:05Z</dcterms:created>
  <dcterms:modified xsi:type="dcterms:W3CDTF">2015-07-14T09:06:48Z</dcterms:modified>
</cp:coreProperties>
</file>