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94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9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6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9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4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1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68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7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DE27-D5FA-4219-8D22-9A5F42E00E4B}" type="datetimeFigureOut">
              <a:rPr lang="en-GB" smtClean="0"/>
              <a:t>10/07/2015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EFFB-543E-41DE-8470-BBAF66DF08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2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r Verbinder 11"/>
          <p:cNvCxnSpPr>
            <a:stCxn id="7" idx="3"/>
            <a:endCxn id="4" idx="3"/>
          </p:cNvCxnSpPr>
          <p:nvPr/>
        </p:nvCxnSpPr>
        <p:spPr>
          <a:xfrm>
            <a:off x="6648000" y="3055600"/>
            <a:ext cx="18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4" idx="0"/>
          </p:cNvCxnSpPr>
          <p:nvPr/>
        </p:nvCxnSpPr>
        <p:spPr>
          <a:xfrm>
            <a:off x="5748000" y="355600"/>
            <a:ext cx="0" cy="180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7" idx="1"/>
          </p:cNvCxnSpPr>
          <p:nvPr/>
        </p:nvCxnSpPr>
        <p:spPr>
          <a:xfrm>
            <a:off x="3048000" y="3055600"/>
            <a:ext cx="180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5719548" y="3955600"/>
            <a:ext cx="0" cy="180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7548000" y="355600"/>
            <a:ext cx="0" cy="54000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3948000" y="355600"/>
            <a:ext cx="0" cy="54000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6648000" y="355600"/>
            <a:ext cx="0" cy="54000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848000" y="355600"/>
            <a:ext cx="0" cy="54000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3048000" y="4855600"/>
            <a:ext cx="5400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3048000" y="3955600"/>
            <a:ext cx="5400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3048000" y="2155600"/>
            <a:ext cx="5400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3048000" y="1255600"/>
            <a:ext cx="5400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3048000" y="355600"/>
            <a:ext cx="54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3948000" y="1255600"/>
            <a:ext cx="36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4848000" y="2155600"/>
            <a:ext cx="18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feld 36"/>
          <p:cNvSpPr txBox="1"/>
          <p:nvPr/>
        </p:nvSpPr>
        <p:spPr>
          <a:xfrm>
            <a:off x="2503342" y="19198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0,0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8209794" y="-6866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0,6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2503342" y="575560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6,0</a:t>
            </a:r>
            <a:endParaRPr lang="en-GB" dirty="0"/>
          </a:p>
        </p:txBody>
      </p:sp>
      <p:sp>
        <p:nvSpPr>
          <p:cNvPr id="40" name="Textfeld 39"/>
          <p:cNvSpPr txBox="1"/>
          <p:nvPr/>
        </p:nvSpPr>
        <p:spPr>
          <a:xfrm>
            <a:off x="8209794" y="5769219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6,6</a:t>
            </a:r>
            <a:endParaRPr lang="en-GB" dirty="0"/>
          </a:p>
        </p:txBody>
      </p:sp>
      <p:sp>
        <p:nvSpPr>
          <p:cNvPr id="41" name="Textfeld 40"/>
          <p:cNvSpPr txBox="1"/>
          <p:nvPr/>
        </p:nvSpPr>
        <p:spPr>
          <a:xfrm>
            <a:off x="3738247" y="79198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1,1</a:t>
            </a:r>
            <a:endParaRPr lang="en-GB" dirty="0"/>
          </a:p>
        </p:txBody>
      </p:sp>
      <p:sp>
        <p:nvSpPr>
          <p:cNvPr id="43" name="Textfeld 42"/>
          <p:cNvSpPr txBox="1"/>
          <p:nvPr/>
        </p:nvSpPr>
        <p:spPr>
          <a:xfrm>
            <a:off x="5538246" y="79198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1,3</a:t>
            </a:r>
            <a:endParaRPr lang="en-GB" dirty="0"/>
          </a:p>
        </p:txBody>
      </p:sp>
      <p:sp>
        <p:nvSpPr>
          <p:cNvPr id="44" name="Textfeld 43"/>
          <p:cNvSpPr txBox="1"/>
          <p:nvPr/>
        </p:nvSpPr>
        <p:spPr>
          <a:xfrm>
            <a:off x="7281343" y="79198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1,5</a:t>
            </a:r>
            <a:endParaRPr lang="en-GB" dirty="0"/>
          </a:p>
        </p:txBody>
      </p:sp>
      <p:sp>
        <p:nvSpPr>
          <p:cNvPr id="45" name="Textfeld 44"/>
          <p:cNvSpPr txBox="1"/>
          <p:nvPr/>
        </p:nvSpPr>
        <p:spPr>
          <a:xfrm>
            <a:off x="2543136" y="260941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3,0</a:t>
            </a:r>
            <a:endParaRPr lang="en-GB" dirty="0"/>
          </a:p>
        </p:txBody>
      </p:sp>
      <p:sp>
        <p:nvSpPr>
          <p:cNvPr id="46" name="Textfeld 45"/>
          <p:cNvSpPr txBox="1"/>
          <p:nvPr/>
        </p:nvSpPr>
        <p:spPr>
          <a:xfrm>
            <a:off x="4609795" y="1672203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2,2</a:t>
            </a:r>
            <a:endParaRPr lang="en-GB" dirty="0"/>
          </a:p>
        </p:txBody>
      </p:sp>
      <p:sp>
        <p:nvSpPr>
          <p:cNvPr id="47" name="Textfeld 46"/>
          <p:cNvSpPr txBox="1"/>
          <p:nvPr/>
        </p:nvSpPr>
        <p:spPr>
          <a:xfrm>
            <a:off x="5538246" y="166997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2,3</a:t>
            </a:r>
            <a:endParaRPr lang="en-GB" dirty="0"/>
          </a:p>
        </p:txBody>
      </p:sp>
      <p:sp>
        <p:nvSpPr>
          <p:cNvPr id="48" name="Textfeld 47"/>
          <p:cNvSpPr txBox="1"/>
          <p:nvPr/>
        </p:nvSpPr>
        <p:spPr>
          <a:xfrm>
            <a:off x="6383383" y="1668569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2,5</a:t>
            </a:r>
            <a:endParaRPr lang="en-GB" dirty="0"/>
          </a:p>
        </p:txBody>
      </p:sp>
      <p:sp>
        <p:nvSpPr>
          <p:cNvPr id="49" name="Textfeld 48"/>
          <p:cNvSpPr txBox="1"/>
          <p:nvPr/>
        </p:nvSpPr>
        <p:spPr>
          <a:xfrm>
            <a:off x="3709793" y="2615509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3,1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4609792" y="260941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3,2</a:t>
            </a:r>
            <a:endParaRPr lang="en-GB" dirty="0"/>
          </a:p>
        </p:txBody>
      </p:sp>
      <p:sp>
        <p:nvSpPr>
          <p:cNvPr id="51" name="Textfeld 50"/>
          <p:cNvSpPr txBox="1"/>
          <p:nvPr/>
        </p:nvSpPr>
        <p:spPr>
          <a:xfrm>
            <a:off x="6397651" y="260941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3,4</a:t>
            </a:r>
            <a:endParaRPr lang="en-GB" dirty="0"/>
          </a:p>
        </p:txBody>
      </p:sp>
      <p:sp>
        <p:nvSpPr>
          <p:cNvPr id="52" name="Textfeld 51"/>
          <p:cNvSpPr txBox="1"/>
          <p:nvPr/>
        </p:nvSpPr>
        <p:spPr>
          <a:xfrm>
            <a:off x="7281342" y="2598949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3,5</a:t>
            </a:r>
            <a:endParaRPr lang="en-GB" dirty="0"/>
          </a:p>
        </p:txBody>
      </p:sp>
      <p:sp>
        <p:nvSpPr>
          <p:cNvPr id="53" name="Textfeld 52"/>
          <p:cNvSpPr txBox="1"/>
          <p:nvPr/>
        </p:nvSpPr>
        <p:spPr>
          <a:xfrm>
            <a:off x="8213932" y="260941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3,6</a:t>
            </a:r>
            <a:endParaRPr lang="en-GB" dirty="0"/>
          </a:p>
        </p:txBody>
      </p:sp>
      <p:sp>
        <p:nvSpPr>
          <p:cNvPr id="54" name="Textfeld 53"/>
          <p:cNvSpPr txBox="1"/>
          <p:nvPr/>
        </p:nvSpPr>
        <p:spPr>
          <a:xfrm>
            <a:off x="4609795" y="3500654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4,2</a:t>
            </a:r>
            <a:endParaRPr lang="en-GB" dirty="0"/>
          </a:p>
        </p:txBody>
      </p:sp>
      <p:sp>
        <p:nvSpPr>
          <p:cNvPr id="55" name="Textfeld 54"/>
          <p:cNvSpPr txBox="1"/>
          <p:nvPr/>
        </p:nvSpPr>
        <p:spPr>
          <a:xfrm>
            <a:off x="5538246" y="3498421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4,3</a:t>
            </a:r>
            <a:endParaRPr lang="en-GB" dirty="0"/>
          </a:p>
        </p:txBody>
      </p:sp>
      <p:sp>
        <p:nvSpPr>
          <p:cNvPr id="56" name="Textfeld 55"/>
          <p:cNvSpPr txBox="1"/>
          <p:nvPr/>
        </p:nvSpPr>
        <p:spPr>
          <a:xfrm>
            <a:off x="6395550" y="3498421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4,5</a:t>
            </a:r>
            <a:endParaRPr lang="en-GB" dirty="0"/>
          </a:p>
        </p:txBody>
      </p:sp>
      <p:sp>
        <p:nvSpPr>
          <p:cNvPr id="57" name="Textfeld 56"/>
          <p:cNvSpPr txBox="1"/>
          <p:nvPr/>
        </p:nvSpPr>
        <p:spPr>
          <a:xfrm>
            <a:off x="3738247" y="4358635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5,1</a:t>
            </a:r>
            <a:endParaRPr lang="en-GB" dirty="0"/>
          </a:p>
        </p:txBody>
      </p:sp>
      <p:sp>
        <p:nvSpPr>
          <p:cNvPr id="58" name="Textfeld 57"/>
          <p:cNvSpPr txBox="1"/>
          <p:nvPr/>
        </p:nvSpPr>
        <p:spPr>
          <a:xfrm>
            <a:off x="5538246" y="4358635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5,3</a:t>
            </a:r>
            <a:endParaRPr lang="en-GB" dirty="0"/>
          </a:p>
        </p:txBody>
      </p:sp>
      <p:sp>
        <p:nvSpPr>
          <p:cNvPr id="59" name="Textfeld 58"/>
          <p:cNvSpPr txBox="1"/>
          <p:nvPr/>
        </p:nvSpPr>
        <p:spPr>
          <a:xfrm>
            <a:off x="7281343" y="4358635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5,5</a:t>
            </a:r>
            <a:endParaRPr lang="en-GB" dirty="0"/>
          </a:p>
        </p:txBody>
      </p:sp>
      <p:sp>
        <p:nvSpPr>
          <p:cNvPr id="60" name="Textfeld 59"/>
          <p:cNvSpPr txBox="1"/>
          <p:nvPr/>
        </p:nvSpPr>
        <p:spPr>
          <a:xfrm>
            <a:off x="5509794" y="-39877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0,3</a:t>
            </a:r>
            <a:endParaRPr lang="en-GB" dirty="0"/>
          </a:p>
        </p:txBody>
      </p:sp>
      <p:sp>
        <p:nvSpPr>
          <p:cNvPr id="61" name="Textfeld 60"/>
          <p:cNvSpPr txBox="1"/>
          <p:nvPr/>
        </p:nvSpPr>
        <p:spPr>
          <a:xfrm>
            <a:off x="5481342" y="576568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6,3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4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</dc:creator>
  <cp:lastModifiedBy>Lars</cp:lastModifiedBy>
  <cp:revision>3</cp:revision>
  <dcterms:created xsi:type="dcterms:W3CDTF">2015-07-10T07:14:05Z</dcterms:created>
  <dcterms:modified xsi:type="dcterms:W3CDTF">2015-07-10T07:31:18Z</dcterms:modified>
</cp:coreProperties>
</file>