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9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1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0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9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9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F242-EA80-4A66-86A8-41508C8172F0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E980-CE3B-4B5F-AD65-E137F87517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uka-ag.de/NR/rdonlyres/E0CD4BAE-AEAA-4D15-BAC3-A23DDA9C9CDD/17958/pic_1303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345270"/>
            <a:ext cx="3305520" cy="33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aycon.com/Images/In-Sight%207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842" y="2221101"/>
            <a:ext cx="2095399" cy="29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0" y="57179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Modbus/TCP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044341" y="565079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Modbus/TCP Server</a:t>
            </a:r>
          </a:p>
          <a:p>
            <a:pPr algn="ctr"/>
            <a:r>
              <a:rPr lang="de-DE" sz="2000" i="1" dirty="0" smtClean="0"/>
              <a:t>[CameraIP]:502</a:t>
            </a:r>
            <a:endParaRPr lang="en-GB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418718" y="565079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Modbus/TCP Client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505644" y="2345270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ReadMultipleRegistersRequest(register</a:t>
            </a:r>
            <a:r>
              <a:rPr lang="de-DE" dirty="0" smtClean="0"/>
              <a:t>, length);</a:t>
            </a:r>
            <a:endParaRPr lang="en-GB" dirty="0"/>
          </a:p>
        </p:txBody>
      </p:sp>
      <p:sp>
        <p:nvSpPr>
          <p:cNvPr id="11" name="Pfeil nach rechts 10"/>
          <p:cNvSpPr/>
          <p:nvPr/>
        </p:nvSpPr>
        <p:spPr>
          <a:xfrm>
            <a:off x="4911368" y="2722333"/>
            <a:ext cx="38354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rechts 13"/>
          <p:cNvSpPr/>
          <p:nvPr/>
        </p:nvSpPr>
        <p:spPr>
          <a:xfrm flipH="1">
            <a:off x="4911368" y="4277419"/>
            <a:ext cx="38354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15" y="4671119"/>
            <a:ext cx="857370" cy="11622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57152" y="3969264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1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Lars</cp:lastModifiedBy>
  <cp:revision>3</cp:revision>
  <dcterms:created xsi:type="dcterms:W3CDTF">2015-06-28T14:05:58Z</dcterms:created>
  <dcterms:modified xsi:type="dcterms:W3CDTF">2015-06-28T14:18:51Z</dcterms:modified>
</cp:coreProperties>
</file>