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65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73C8-DF69-FF47-8772-F50634ADA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B79BE-5FD7-384B-8050-85AAE3A7A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Pricing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8577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3D15-9362-5E40-8134-0898BA9E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6600"/>
          </a:xfrm>
        </p:spPr>
        <p:txBody>
          <a:bodyPr/>
          <a:lstStyle/>
          <a:p>
            <a:r>
              <a:rPr lang="en-US" dirty="0"/>
              <a:t>Current Situation and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2694-3082-1A46-B138-8C12DEACA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6532"/>
            <a:ext cx="9601200" cy="397086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en-US" sz="4400" dirty="0"/>
              <a:t>Big Mountain Resort recently installed an additional chair lift to help increase the distribution of visitors, which increased operating costs by $1,540,000 per season.</a:t>
            </a:r>
          </a:p>
          <a:p>
            <a:pPr>
              <a:lnSpc>
                <a:spcPct val="160000"/>
              </a:lnSpc>
            </a:pPr>
            <a:r>
              <a:rPr lang="en-US" sz="4400" dirty="0"/>
              <a:t>Their ticket pricing is currently based on charging a premium above the average price of resort in its market segment</a:t>
            </a:r>
          </a:p>
          <a:p>
            <a:pPr>
              <a:lnSpc>
                <a:spcPct val="160000"/>
              </a:lnSpc>
            </a:pPr>
            <a:r>
              <a:rPr lang="en-US" sz="4400" dirty="0"/>
              <a:t>They are looking to base their ticketing price on a more data-driven strategy and/or look for strategies to cut costs to offset the price of the new lift. 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70E8-D796-0742-AE8A-C928BBB8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9178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3161-BCA2-DD44-B1CE-ED90549A0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4978"/>
            <a:ext cx="9601200" cy="4422422"/>
          </a:xfrm>
        </p:spPr>
        <p:txBody>
          <a:bodyPr/>
          <a:lstStyle/>
          <a:p>
            <a:r>
              <a:rPr lang="en-US" dirty="0"/>
              <a:t>Add a run, increases the vertical drop by 150 feet, and installs an additional chair lift</a:t>
            </a:r>
          </a:p>
          <a:p>
            <a:pPr lvl="1"/>
            <a:r>
              <a:rPr lang="en-US" dirty="0"/>
              <a:t>Would increase ticket price value</a:t>
            </a:r>
          </a:p>
          <a:p>
            <a:pPr lvl="1"/>
            <a:r>
              <a:rPr lang="en-US" dirty="0"/>
              <a:t>Would increase maintenance costs</a:t>
            </a:r>
          </a:p>
          <a:p>
            <a:pPr lvl="1"/>
            <a:r>
              <a:rPr lang="en-US" dirty="0"/>
              <a:t>It should be evaluated if the increase in maintenance costs would be worth the increase in revenue from ticket prices</a:t>
            </a:r>
          </a:p>
          <a:p>
            <a:r>
              <a:rPr lang="en-US" dirty="0"/>
              <a:t>Close 1 or 5 runs</a:t>
            </a:r>
          </a:p>
          <a:p>
            <a:pPr lvl="1"/>
            <a:r>
              <a:rPr lang="en-US" dirty="0"/>
              <a:t>Currently have one of the larger amounts of runs</a:t>
            </a:r>
          </a:p>
          <a:p>
            <a:pPr lvl="1"/>
            <a:r>
              <a:rPr lang="en-US" dirty="0"/>
              <a:t>Could decrease ticket price and revenue</a:t>
            </a:r>
          </a:p>
          <a:p>
            <a:pPr lvl="1"/>
            <a:r>
              <a:rPr lang="en-US" dirty="0"/>
              <a:t>Would decrease maintenance costs</a:t>
            </a:r>
          </a:p>
          <a:p>
            <a:pPr lvl="1"/>
            <a:r>
              <a:rPr lang="en-US" dirty="0"/>
              <a:t>It should be evaluated if the decrease in maintenance costs would benefit a small decrease in runs 	</a:t>
            </a:r>
          </a:p>
        </p:txBody>
      </p:sp>
    </p:spTree>
    <p:extLst>
      <p:ext uri="{BB962C8B-B14F-4D97-AF65-F5344CB8AC3E}">
        <p14:creationId xmlns:p14="http://schemas.microsoft.com/office/powerpoint/2010/main" val="252097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5104-0D10-0140-A610-F4559D27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Price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B075-9ACA-934D-9379-0343AC3CA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4622"/>
            <a:ext cx="9601200" cy="4162778"/>
          </a:xfrm>
        </p:spPr>
        <p:txBody>
          <a:bodyPr/>
          <a:lstStyle/>
          <a:p>
            <a:r>
              <a:rPr lang="en-US" sz="2800" dirty="0"/>
              <a:t>Big Mountain is currently charging $81 per day. </a:t>
            </a:r>
          </a:p>
          <a:p>
            <a:r>
              <a:rPr lang="en-US" sz="2800" dirty="0"/>
              <a:t>Based on our data, our model determined that the price for Big Mountain Resort would be $95.87. </a:t>
            </a:r>
          </a:p>
          <a:p>
            <a:r>
              <a:rPr lang="en-US" sz="2800" dirty="0"/>
              <a:t>Even with the expected mean absolute error of $10.39, this suggests there is room for an increase.</a:t>
            </a:r>
          </a:p>
          <a:p>
            <a:r>
              <a:rPr lang="en-US" sz="2800" dirty="0"/>
              <a:t> It should be noted that our model is reliant on the idea that the other resorts used in the data have priced their tickets properly.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2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83A2-4EFE-9044-98C6-C865A9B5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7689"/>
            <a:ext cx="9962444" cy="1754011"/>
          </a:xfrm>
        </p:spPr>
        <p:txBody>
          <a:bodyPr>
            <a:normAutofit fontScale="90000"/>
          </a:bodyPr>
          <a:lstStyle/>
          <a:p>
            <a:r>
              <a:rPr lang="en-US" dirty="0"/>
              <a:t>Add a run, increases the vertical drop by 150 feet, and installs an additional chair lift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54AE-E621-FB4C-B08C-A524E22A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Based on our models, this would support a ticket price increase of $1.99</a:t>
            </a:r>
          </a:p>
          <a:p>
            <a:r>
              <a:rPr lang="en-US" sz="2800" dirty="0"/>
              <a:t>Over the season, this could be expected to amount to $3,474,638</a:t>
            </a:r>
          </a:p>
        </p:txBody>
      </p:sp>
    </p:spTree>
    <p:extLst>
      <p:ext uri="{BB962C8B-B14F-4D97-AF65-F5344CB8AC3E}">
        <p14:creationId xmlns:p14="http://schemas.microsoft.com/office/powerpoint/2010/main" val="65744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itle 1">
            <a:extLst>
              <a:ext uri="{FF2B5EF4-FFF2-40B4-BE49-F238E27FC236}">
                <a16:creationId xmlns:a16="http://schemas.microsoft.com/office/drawing/2014/main" id="{59393E23-963F-5543-93E7-6BCCB968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848011"/>
          </a:xfrm>
        </p:spPr>
        <p:txBody>
          <a:bodyPr>
            <a:normAutofit/>
          </a:bodyPr>
          <a:lstStyle/>
          <a:p>
            <a:r>
              <a:rPr lang="en-US" dirty="0"/>
              <a:t>Closing Runs</a:t>
            </a:r>
          </a:p>
        </p:txBody>
      </p:sp>
      <p:sp>
        <p:nvSpPr>
          <p:cNvPr id="1033" name="Content Placeholder 1029">
            <a:extLst>
              <a:ext uri="{FF2B5EF4-FFF2-40B4-BE49-F238E27FC236}">
                <a16:creationId xmlns:a16="http://schemas.microsoft.com/office/drawing/2014/main" id="{7E331109-AB8B-437A-A70A-9713A2BD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414463"/>
            <a:ext cx="4010826" cy="4452937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en-US" dirty="0"/>
              <a:t>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Closing 1 run would not decrease ticket value or revenue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Closing 5 runs would decrease ticket value and revenue, but by the same amount as closing 3 runs and would decrease maintenance costs. 	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FD4BF-1ABD-A743-9B03-8F4BB6008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467" y="1533811"/>
            <a:ext cx="6517065" cy="34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7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BEC4-26E6-EA49-BF55-1E27867A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1756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A869-B0A9-2544-B592-9BC4B6007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7556"/>
            <a:ext cx="9601200" cy="4399844"/>
          </a:xfrm>
        </p:spPr>
        <p:txBody>
          <a:bodyPr/>
          <a:lstStyle/>
          <a:p>
            <a:r>
              <a:rPr lang="en-US" dirty="0"/>
              <a:t>Big Mountain Resort can justify a ticket price increase based on the data from other resorts.</a:t>
            </a:r>
          </a:p>
          <a:p>
            <a:r>
              <a:rPr lang="en-US" dirty="0"/>
              <a:t>By adding a run, increasing the vertical drop by 150 feet, and installing an additional chair lift, ticket price can be increased by $1.99.</a:t>
            </a:r>
          </a:p>
          <a:p>
            <a:r>
              <a:rPr lang="en-US" dirty="0"/>
              <a:t>By closing 1 or 5 runs, the maintenance costs can be decreased with little or no decrease to ticket price value.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271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</TotalTime>
  <Words>414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Franklin Gothic Book</vt:lpstr>
      <vt:lpstr>Wingdings</vt:lpstr>
      <vt:lpstr>Crop</vt:lpstr>
      <vt:lpstr>Big Mountain Resort</vt:lpstr>
      <vt:lpstr>Current Situation and Problem</vt:lpstr>
      <vt:lpstr>Recommendations</vt:lpstr>
      <vt:lpstr>Ticket Price Increase</vt:lpstr>
      <vt:lpstr>Add a run, increases the vertical drop by 150 feet, and installs an additional chair lift </vt:lpstr>
      <vt:lpstr>Closing Runs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Larsen, Kasey</dc:creator>
  <cp:lastModifiedBy>Larsen, Kasey</cp:lastModifiedBy>
  <cp:revision>3</cp:revision>
  <dcterms:created xsi:type="dcterms:W3CDTF">2021-05-26T00:47:39Z</dcterms:created>
  <dcterms:modified xsi:type="dcterms:W3CDTF">2021-05-26T01:16:29Z</dcterms:modified>
</cp:coreProperties>
</file>