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86903"/>
  </p:normalViewPr>
  <p:slideViewPr>
    <p:cSldViewPr snapToGrid="0" snapToObjects="1">
      <p:cViewPr varScale="1">
        <p:scale>
          <a:sx n="90" d="100"/>
          <a:sy n="90" d="100"/>
        </p:scale>
        <p:origin x="23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75E49-18FC-BF47-9357-8175586FA3FD}" type="datetimeFigureOut">
              <a:rPr lang="en-US" smtClean="0"/>
              <a:t>9/1/21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34097-065D-7B4A-AA69-B8C286623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17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plt.figure</a:t>
            </a:r>
            <a:r>
              <a:rPr lang="en-US" dirty="0"/>
              <a:t>(</a:t>
            </a:r>
            <a:r>
              <a:rPr lang="en-US" dirty="0" err="1"/>
              <a:t>figsize</a:t>
            </a:r>
            <a:r>
              <a:rPr lang="en-US" dirty="0"/>
              <a:t> = [12, 8])</a:t>
            </a:r>
          </a:p>
          <a:p>
            <a:endParaRPr lang="en-US" dirty="0"/>
          </a:p>
          <a:p>
            <a:r>
              <a:rPr lang="en-US" dirty="0" err="1"/>
              <a:t>sns.countplot</a:t>
            </a:r>
            <a:r>
              <a:rPr lang="en-US" dirty="0"/>
              <a:t>(data = df, x = '</a:t>
            </a:r>
            <a:r>
              <a:rPr lang="en-US" dirty="0" err="1"/>
              <a:t>City_Quarter</a:t>
            </a:r>
            <a:r>
              <a:rPr lang="en-US" dirty="0"/>
              <a:t>', color='b')</a:t>
            </a:r>
          </a:p>
          <a:p>
            <a:r>
              <a:rPr lang="en-US" dirty="0" err="1"/>
              <a:t>plt.title</a:t>
            </a:r>
            <a:r>
              <a:rPr lang="en-US" dirty="0"/>
              <a:t>('Dog Owners by City Quarter')</a:t>
            </a:r>
          </a:p>
          <a:p>
            <a:r>
              <a:rPr lang="en-US" dirty="0" err="1"/>
              <a:t>plt.xlabel</a:t>
            </a:r>
            <a:r>
              <a:rPr lang="en-US" dirty="0"/>
              <a:t>('City Quarter')</a:t>
            </a:r>
          </a:p>
          <a:p>
            <a:r>
              <a:rPr lang="en-US" dirty="0" err="1"/>
              <a:t>plt.ylabel</a:t>
            </a:r>
            <a:r>
              <a:rPr lang="en-US" dirty="0"/>
              <a:t>('Count');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34097-065D-7B4A-AA69-B8C286623B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01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E5C4F6C-C479-C441-8835-39185838F539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591E618-C3AB-EE42-AEC9-7487D34DE9D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508951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4F6C-C479-C441-8835-39185838F539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E618-C3AB-EE42-AEC9-7487D34DE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81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4F6C-C479-C441-8835-39185838F539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E618-C3AB-EE42-AEC9-7487D34DE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34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4F6C-C479-C441-8835-39185838F539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E618-C3AB-EE42-AEC9-7487D34DE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0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5C4F6C-C479-C441-8835-39185838F539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91E618-C3AB-EE42-AEC9-7487D34DE9D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424358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4F6C-C479-C441-8835-39185838F539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E618-C3AB-EE42-AEC9-7487D34DE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13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4F6C-C479-C441-8835-39185838F539}" type="datetimeFigureOut">
              <a:rPr lang="en-US" smtClean="0"/>
              <a:t>8/31/21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E618-C3AB-EE42-AEC9-7487D34DE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1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4F6C-C479-C441-8835-39185838F539}" type="datetimeFigureOut">
              <a:rPr lang="en-US" smtClean="0"/>
              <a:t>8/31/21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E618-C3AB-EE42-AEC9-7487D34DE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17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4F6C-C479-C441-8835-39185838F539}" type="datetimeFigureOut">
              <a:rPr lang="en-US" smtClean="0"/>
              <a:t>8/31/21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E618-C3AB-EE42-AEC9-7487D34DE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27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5C4F6C-C479-C441-8835-39185838F539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91E618-C3AB-EE42-AEC9-7487D34DE9D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62458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5C4F6C-C479-C441-8835-39185838F539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91E618-C3AB-EE42-AEC9-7487D34DE9D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7734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E5C4F6C-C479-C441-8835-39185838F539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591E618-C3AB-EE42-AEC9-7487D34DE9D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85979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F8B4-75B9-6846-A6F6-36DB795AB1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Investigation of Dogs of Zurich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762095-794B-5448-987D-1BB6CE38C9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Kasey Larsen</a:t>
            </a:r>
          </a:p>
        </p:txBody>
      </p:sp>
    </p:spTree>
    <p:extLst>
      <p:ext uri="{BB962C8B-B14F-4D97-AF65-F5344CB8AC3E}">
        <p14:creationId xmlns:p14="http://schemas.microsoft.com/office/powerpoint/2010/main" val="2072459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21C56-2E4B-3645-A0C5-32C440132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4375"/>
          </a:xfrm>
        </p:spPr>
        <p:txBody>
          <a:bodyPr/>
          <a:lstStyle/>
          <a:p>
            <a:r>
              <a:rPr lang="en-US" dirty="0"/>
              <a:t>Questions Asked: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D4FBB-B0A1-3A46-8A3A-AC0CFFE52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57375"/>
            <a:ext cx="9601200" cy="4467225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When marketing dog care products to customers the following information care be important:</a:t>
            </a:r>
          </a:p>
          <a:p>
            <a:pPr lvl="1"/>
            <a:r>
              <a:rPr lang="en-US" sz="3200" dirty="0"/>
              <a:t>Which City Quarter has the highest number of dog owners?</a:t>
            </a:r>
          </a:p>
          <a:p>
            <a:pPr lvl="1"/>
            <a:r>
              <a:rPr lang="en-US" sz="3200" dirty="0"/>
              <a:t>In that City Quarter, what is the most popular dog? Dog color? Dog Age?</a:t>
            </a:r>
          </a:p>
          <a:p>
            <a:pPr lvl="1"/>
            <a:r>
              <a:rPr lang="en-US" sz="3200" dirty="0"/>
              <a:t>Are women or men more likely to be dog owners? Does this trend hold true in the City Quarter with the most dog owners?</a:t>
            </a:r>
          </a:p>
          <a:p>
            <a:pPr lvl="1"/>
            <a:r>
              <a:rPr lang="en-US" sz="3200" dirty="0"/>
              <a:t>For all dog owners, how to the ages of the dogs compare to the age of the owner?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806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BA1DB3F-8F85-0D4A-8F01-E82B51C12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1041991"/>
            <a:ext cx="7026275" cy="477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A23330-A96D-A740-83FF-57D443880AD1}"/>
              </a:ext>
            </a:extLst>
          </p:cNvPr>
          <p:cNvSpPr txBox="1"/>
          <p:nvPr/>
        </p:nvSpPr>
        <p:spPr>
          <a:xfrm>
            <a:off x="8272462" y="1671638"/>
            <a:ext cx="3643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11.0 City Quarter has the highest collection of dog owners. </a:t>
            </a:r>
          </a:p>
        </p:txBody>
      </p:sp>
    </p:spTree>
    <p:extLst>
      <p:ext uri="{BB962C8B-B14F-4D97-AF65-F5344CB8AC3E}">
        <p14:creationId xmlns:p14="http://schemas.microsoft.com/office/powerpoint/2010/main" val="3138101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AECAC96-75D8-1647-843C-BB36C566B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128588"/>
            <a:ext cx="9334500" cy="5700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A3FFACA-83B8-C147-9902-4CDBC589C226}"/>
              </a:ext>
            </a:extLst>
          </p:cNvPr>
          <p:cNvSpPr/>
          <p:nvPr/>
        </p:nvSpPr>
        <p:spPr>
          <a:xfrm>
            <a:off x="2701785" y="6081776"/>
            <a:ext cx="67884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Chihuahua is the most popular dog color in the 11.0 City Quarter. </a:t>
            </a:r>
          </a:p>
        </p:txBody>
      </p:sp>
    </p:spTree>
    <p:extLst>
      <p:ext uri="{BB962C8B-B14F-4D97-AF65-F5344CB8AC3E}">
        <p14:creationId xmlns:p14="http://schemas.microsoft.com/office/powerpoint/2010/main" val="1654056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93310B-34B5-6742-8955-B2466A237432}"/>
              </a:ext>
            </a:extLst>
          </p:cNvPr>
          <p:cNvSpPr/>
          <p:nvPr/>
        </p:nvSpPr>
        <p:spPr>
          <a:xfrm>
            <a:off x="2941358" y="6196076"/>
            <a:ext cx="63092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Schwarz is the most popular dog color in the 11.0 City Quarter. 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022A540-9CBE-2541-9C3C-2D5AD93F8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514" y="0"/>
            <a:ext cx="9358969" cy="5981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995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F8C4B38F-A290-1947-9F2F-CCFE88059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771525"/>
            <a:ext cx="7514749" cy="53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4AB196-8652-2D48-A9D6-4BB95D52EBCF}"/>
              </a:ext>
            </a:extLst>
          </p:cNvPr>
          <p:cNvSpPr txBox="1"/>
          <p:nvPr/>
        </p:nvSpPr>
        <p:spPr>
          <a:xfrm>
            <a:off x="8848249" y="2228671"/>
            <a:ext cx="32246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average dog age is around 12 in the 11.0 City Quarter</a:t>
            </a:r>
          </a:p>
        </p:txBody>
      </p:sp>
    </p:spTree>
    <p:extLst>
      <p:ext uri="{BB962C8B-B14F-4D97-AF65-F5344CB8AC3E}">
        <p14:creationId xmlns:p14="http://schemas.microsoft.com/office/powerpoint/2010/main" val="2667478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A7900A26-04D4-FC4C-9C82-D4F91FE87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350" y="279400"/>
            <a:ext cx="6350000" cy="629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565B05-C2F6-7048-B9F3-961D9EF4E900}"/>
              </a:ext>
            </a:extLst>
          </p:cNvPr>
          <p:cNvSpPr txBox="1"/>
          <p:nvPr/>
        </p:nvSpPr>
        <p:spPr>
          <a:xfrm>
            <a:off x="7817961" y="1771471"/>
            <a:ext cx="40835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Every City Quarter has more women dog owners than men. The 11.0 City Quarter has one of the larger gaps. </a:t>
            </a:r>
          </a:p>
        </p:txBody>
      </p:sp>
    </p:spTree>
    <p:extLst>
      <p:ext uri="{BB962C8B-B14F-4D97-AF65-F5344CB8AC3E}">
        <p14:creationId xmlns:p14="http://schemas.microsoft.com/office/powerpoint/2010/main" val="1467742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59E127C5-B396-F849-9AA6-37E241F2F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279400"/>
            <a:ext cx="7200900" cy="629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435BA4-CDD2-D149-B34D-F84BC9E4A0CF}"/>
              </a:ext>
            </a:extLst>
          </p:cNvPr>
          <p:cNvSpPr txBox="1"/>
          <p:nvPr/>
        </p:nvSpPr>
        <p:spPr>
          <a:xfrm>
            <a:off x="8108473" y="2644170"/>
            <a:ext cx="40835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the most dog owners 41-50 years old that have dogs that are 9. </a:t>
            </a:r>
          </a:p>
        </p:txBody>
      </p:sp>
    </p:spTree>
    <p:extLst>
      <p:ext uri="{BB962C8B-B14F-4D97-AF65-F5344CB8AC3E}">
        <p14:creationId xmlns:p14="http://schemas.microsoft.com/office/powerpoint/2010/main" val="2196971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9A744-D6AD-D841-84D9-B6DF7D4FA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28613"/>
            <a:ext cx="9601200" cy="771525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A0ED0-5E6F-E444-B38D-950A87A2C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57326"/>
            <a:ext cx="9601200" cy="4767262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For marketing dog products to users:</a:t>
            </a:r>
          </a:p>
          <a:p>
            <a:pPr lvl="1"/>
            <a:r>
              <a:rPr lang="en-US" sz="3200" dirty="0"/>
              <a:t>The 11.0 City Quarter is the most populated. </a:t>
            </a:r>
          </a:p>
          <a:p>
            <a:pPr lvl="1"/>
            <a:r>
              <a:rPr lang="en-US" sz="3200" dirty="0"/>
              <a:t>In the 11.0 City Quarter, the major breeds are smaller dogs, with 50% of those dogs being between 9-15 years old.</a:t>
            </a:r>
          </a:p>
          <a:p>
            <a:pPr lvl="1"/>
            <a:r>
              <a:rPr lang="en-US" sz="3200" dirty="0"/>
              <a:t>Women are more likely to be dog owners than men.</a:t>
            </a:r>
          </a:p>
          <a:p>
            <a:pPr lvl="1"/>
            <a:r>
              <a:rPr lang="en-US" sz="3200" dirty="0"/>
              <a:t>20-60 year </a:t>
            </a:r>
            <a:r>
              <a:rPr lang="en-US" sz="3200" dirty="0" err="1"/>
              <a:t>olds</a:t>
            </a:r>
            <a:r>
              <a:rPr lang="en-US" sz="3200" dirty="0"/>
              <a:t> have a large portion of the dogs, with 41-50 years having dogs that are about 9 being the larges population.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96791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{0C69671D-3071-9345-A133-840AD839E866}tf10001072</Template>
  <TotalTime>1436</TotalTime>
  <Words>318</Words>
  <Application>Microsoft Macintosh PowerPoint</Application>
  <PresentationFormat>Widescreen</PresentationFormat>
  <Paragraphs>27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Franklin Gothic Book</vt:lpstr>
      <vt:lpstr>Crop</vt:lpstr>
      <vt:lpstr>Investigation of Dogs of Zurich </vt:lpstr>
      <vt:lpstr>Questions Asked: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Investigation of Dogs of Zurich </dc:title>
  <dc:creator>Larsen, Kasey</dc:creator>
  <cp:lastModifiedBy>Larsen, Kasey</cp:lastModifiedBy>
  <cp:revision>1</cp:revision>
  <dcterms:created xsi:type="dcterms:W3CDTF">2021-09-01T01:17:04Z</dcterms:created>
  <dcterms:modified xsi:type="dcterms:W3CDTF">2021-09-02T01:13:43Z</dcterms:modified>
</cp:coreProperties>
</file>