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2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4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5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6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7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2"/>
  </p:notesMasterIdLst>
  <p:handoutMasterIdLst>
    <p:handoutMasterId r:id="rId23"/>
  </p:handoutMasterIdLst>
  <p:sldIdLst>
    <p:sldId id="343" r:id="rId5"/>
    <p:sldId id="259" r:id="rId6"/>
    <p:sldId id="400" r:id="rId7"/>
    <p:sldId id="389" r:id="rId8"/>
    <p:sldId id="372" r:id="rId9"/>
    <p:sldId id="395" r:id="rId10"/>
    <p:sldId id="393" r:id="rId11"/>
    <p:sldId id="394" r:id="rId12"/>
    <p:sldId id="401" r:id="rId13"/>
    <p:sldId id="397" r:id="rId14"/>
    <p:sldId id="402" r:id="rId15"/>
    <p:sldId id="407" r:id="rId16"/>
    <p:sldId id="417" r:id="rId17"/>
    <p:sldId id="419" r:id="rId18"/>
    <p:sldId id="398" r:id="rId19"/>
    <p:sldId id="420" r:id="rId20"/>
    <p:sldId id="42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3F3F3"/>
    <a:srgbClr val="92D050"/>
    <a:srgbClr val="69688E"/>
    <a:srgbClr val="6B6C8F"/>
    <a:srgbClr val="898394"/>
    <a:srgbClr val="9F8F90"/>
    <a:srgbClr val="A85C69"/>
    <a:srgbClr val="9B58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0B0BA2-12D9-44D2-B42F-6A2E58A44598}" v="209" dt="2024-10-14T13:12:20.671"/>
    <p1510:client id="{71BE6E2F-B896-4EE4-B931-54AFC432BD86}" v="2" dt="2024-10-14T12:07:37.8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418" autoAdjust="0"/>
  </p:normalViewPr>
  <p:slideViewPr>
    <p:cSldViewPr snapToGrid="0">
      <p:cViewPr varScale="1">
        <p:scale>
          <a:sx n="80" d="100"/>
          <a:sy n="80" d="100"/>
        </p:scale>
        <p:origin x="12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en, Lars" userId="ef9764cf-17d8-44b3-bfe5-cdabd1febe68" providerId="ADAL" clId="{71BE6E2F-B896-4EE4-B931-54AFC432BD86}"/>
    <pc:docChg chg="undo custSel modSld">
      <pc:chgData name="Hanen, Lars" userId="ef9764cf-17d8-44b3-bfe5-cdabd1febe68" providerId="ADAL" clId="{71BE6E2F-B896-4EE4-B931-54AFC432BD86}" dt="2024-10-14T12:07:35.201" v="4" actId="20577"/>
      <pc:docMkLst>
        <pc:docMk/>
      </pc:docMkLst>
      <pc:sldChg chg="modNotesTx">
        <pc:chgData name="Hanen, Lars" userId="ef9764cf-17d8-44b3-bfe5-cdabd1febe68" providerId="ADAL" clId="{71BE6E2F-B896-4EE4-B931-54AFC432BD86}" dt="2024-10-14T12:07:35.201" v="4" actId="20577"/>
        <pc:sldMkLst>
          <pc:docMk/>
          <pc:sldMk cId="3017526494" sldId="393"/>
        </pc:sldMkLst>
      </pc:sldChg>
    </pc:docChg>
  </pc:docChgLst>
  <pc:docChgLst>
    <pc:chgData name="Hanen, Lars" userId="ef9764cf-17d8-44b3-bfe5-cdabd1febe68" providerId="ADAL" clId="{E4B37CDE-C60D-43A0-B57A-800821C1968E}"/>
    <pc:docChg chg="undo redo custSel addSld delSld modSld sldOrd">
      <pc:chgData name="Hanen, Lars" userId="ef9764cf-17d8-44b3-bfe5-cdabd1febe68" providerId="ADAL" clId="{E4B37CDE-C60D-43A0-B57A-800821C1968E}" dt="2024-07-02T13:25:15.179" v="2883" actId="400"/>
      <pc:docMkLst>
        <pc:docMk/>
      </pc:docMkLst>
      <pc:sldChg chg="modSp mod ord modShow">
        <pc:chgData name="Hanen, Lars" userId="ef9764cf-17d8-44b3-bfe5-cdabd1febe68" providerId="ADAL" clId="{E4B37CDE-C60D-43A0-B57A-800821C1968E}" dt="2024-05-21T10:01:39.947" v="1828" actId="207"/>
        <pc:sldMkLst>
          <pc:docMk/>
          <pc:sldMk cId="1214706866" sldId="259"/>
        </pc:sldMkLst>
        <pc:graphicFrameChg chg="mod">
          <ac:chgData name="Hanen, Lars" userId="ef9764cf-17d8-44b3-bfe5-cdabd1febe68" providerId="ADAL" clId="{E4B37CDE-C60D-43A0-B57A-800821C1968E}" dt="2024-05-21T10:01:39.947" v="1828" actId="207"/>
          <ac:graphicFrameMkLst>
            <pc:docMk/>
            <pc:sldMk cId="1214706866" sldId="259"/>
            <ac:graphicFrameMk id="4" creationId="{31BD191F-4298-15DC-4199-AEFA7B9562E7}"/>
          </ac:graphicFrameMkLst>
        </pc:graphicFrameChg>
      </pc:sldChg>
      <pc:sldChg chg="delSp mod delAnim">
        <pc:chgData name="Hanen, Lars" userId="ef9764cf-17d8-44b3-bfe5-cdabd1febe68" providerId="ADAL" clId="{E4B37CDE-C60D-43A0-B57A-800821C1968E}" dt="2024-05-21T09:17:17.895" v="0" actId="478"/>
        <pc:sldMkLst>
          <pc:docMk/>
          <pc:sldMk cId="1430960090" sldId="343"/>
        </pc:sldMkLst>
        <pc:picChg chg="del">
          <ac:chgData name="Hanen, Lars" userId="ef9764cf-17d8-44b3-bfe5-cdabd1febe68" providerId="ADAL" clId="{E4B37CDE-C60D-43A0-B57A-800821C1968E}" dt="2024-05-21T09:17:17.895" v="0" actId="478"/>
          <ac:picMkLst>
            <pc:docMk/>
            <pc:sldMk cId="1430960090" sldId="343"/>
            <ac:picMk id="25" creationId="{49C96304-02D1-0A2C-A8B7-F72E92A7CA1B}"/>
          </ac:picMkLst>
        </pc:picChg>
      </pc:sldChg>
      <pc:sldChg chg="addSp delSp modSp mod ord addAnim delAnim modAnim modNotesTx">
        <pc:chgData name="Hanen, Lars" userId="ef9764cf-17d8-44b3-bfe5-cdabd1febe68" providerId="ADAL" clId="{E4B37CDE-C60D-43A0-B57A-800821C1968E}" dt="2024-05-21T11:10:14.926" v="2878"/>
        <pc:sldMkLst>
          <pc:docMk/>
          <pc:sldMk cId="3449196686" sldId="372"/>
        </pc:sldMkLst>
        <pc:spChg chg="add del mod">
          <ac:chgData name="Hanen, Lars" userId="ef9764cf-17d8-44b3-bfe5-cdabd1febe68" providerId="ADAL" clId="{E4B37CDE-C60D-43A0-B57A-800821C1968E}" dt="2024-05-21T11:07:42.396" v="2876" actId="20577"/>
          <ac:spMkLst>
            <pc:docMk/>
            <pc:sldMk cId="3449196686" sldId="372"/>
            <ac:spMk id="2" creationId="{75AD8064-7046-CC9B-4E08-DB598F156956}"/>
          </ac:spMkLst>
        </pc:spChg>
        <pc:spChg chg="add del mod">
          <ac:chgData name="Hanen, Lars" userId="ef9764cf-17d8-44b3-bfe5-cdabd1febe68" providerId="ADAL" clId="{E4B37CDE-C60D-43A0-B57A-800821C1968E}" dt="2024-05-21T09:40:05.008" v="736" actId="21"/>
          <ac:spMkLst>
            <pc:docMk/>
            <pc:sldMk cId="3449196686" sldId="372"/>
            <ac:spMk id="6" creationId="{182ADF7F-E8E6-904D-A82C-8AF10854CDB3}"/>
          </ac:spMkLst>
        </pc:spChg>
        <pc:spChg chg="add del mod">
          <ac:chgData name="Hanen, Lars" userId="ef9764cf-17d8-44b3-bfe5-cdabd1febe68" providerId="ADAL" clId="{E4B37CDE-C60D-43A0-B57A-800821C1968E}" dt="2024-05-21T09:40:05.008" v="736" actId="21"/>
          <ac:spMkLst>
            <pc:docMk/>
            <pc:sldMk cId="3449196686" sldId="372"/>
            <ac:spMk id="10" creationId="{ED1A5965-43B5-5A8A-62D0-CB1C6022E894}"/>
          </ac:spMkLst>
        </pc:spChg>
        <pc:graphicFrameChg chg="add mod">
          <ac:chgData name="Hanen, Lars" userId="ef9764cf-17d8-44b3-bfe5-cdabd1febe68" providerId="ADAL" clId="{E4B37CDE-C60D-43A0-B57A-800821C1968E}" dt="2024-05-21T10:02:07.835" v="1830" actId="207"/>
          <ac:graphicFrameMkLst>
            <pc:docMk/>
            <pc:sldMk cId="3449196686" sldId="372"/>
            <ac:graphicFrameMk id="3" creationId="{CDCC788B-F793-27CD-AE21-01095C3AA2B7}"/>
          </ac:graphicFrameMkLst>
        </pc:graphicFrameChg>
        <pc:graphicFrameChg chg="add del mod modGraphic">
          <ac:chgData name="Hanen, Lars" userId="ef9764cf-17d8-44b3-bfe5-cdabd1febe68" providerId="ADAL" clId="{E4B37CDE-C60D-43A0-B57A-800821C1968E}" dt="2024-05-21T11:06:21.935" v="2869"/>
          <ac:graphicFrameMkLst>
            <pc:docMk/>
            <pc:sldMk cId="3449196686" sldId="372"/>
            <ac:graphicFrameMk id="5" creationId="{B908303F-E4DD-9673-2955-16C09D54CAE4}"/>
          </ac:graphicFrameMkLst>
        </pc:graphicFrameChg>
        <pc:picChg chg="mod">
          <ac:chgData name="Hanen, Lars" userId="ef9764cf-17d8-44b3-bfe5-cdabd1febe68" providerId="ADAL" clId="{E4B37CDE-C60D-43A0-B57A-800821C1968E}" dt="2024-05-21T11:02:36.529" v="2857" actId="1076"/>
          <ac:picMkLst>
            <pc:docMk/>
            <pc:sldMk cId="3449196686" sldId="372"/>
            <ac:picMk id="7" creationId="{158D9C72-E07D-70F9-E4FB-87CC7E64BB4B}"/>
          </ac:picMkLst>
        </pc:picChg>
        <pc:picChg chg="del">
          <ac:chgData name="Hanen, Lars" userId="ef9764cf-17d8-44b3-bfe5-cdabd1febe68" providerId="ADAL" clId="{E4B37CDE-C60D-43A0-B57A-800821C1968E}" dt="2024-05-21T09:17:21.501" v="1" actId="478"/>
          <ac:picMkLst>
            <pc:docMk/>
            <pc:sldMk cId="3449196686" sldId="372"/>
            <ac:picMk id="27" creationId="{7ED9301E-48A5-8252-B3BF-B1E1E718BA2F}"/>
          </ac:picMkLst>
        </pc:picChg>
      </pc:sldChg>
      <pc:sldChg chg="del">
        <pc:chgData name="Hanen, Lars" userId="ef9764cf-17d8-44b3-bfe5-cdabd1febe68" providerId="ADAL" clId="{E4B37CDE-C60D-43A0-B57A-800821C1968E}" dt="2024-05-21T09:59:58.868" v="1813" actId="2696"/>
        <pc:sldMkLst>
          <pc:docMk/>
          <pc:sldMk cId="412199452" sldId="374"/>
        </pc:sldMkLst>
      </pc:sldChg>
      <pc:sldChg chg="del">
        <pc:chgData name="Hanen, Lars" userId="ef9764cf-17d8-44b3-bfe5-cdabd1febe68" providerId="ADAL" clId="{E4B37CDE-C60D-43A0-B57A-800821C1968E}" dt="2024-05-21T10:00:07.867" v="1816" actId="2696"/>
        <pc:sldMkLst>
          <pc:docMk/>
          <pc:sldMk cId="4075870803" sldId="375"/>
        </pc:sldMkLst>
      </pc:sldChg>
      <pc:sldChg chg="del">
        <pc:chgData name="Hanen, Lars" userId="ef9764cf-17d8-44b3-bfe5-cdabd1febe68" providerId="ADAL" clId="{E4B37CDE-C60D-43A0-B57A-800821C1968E}" dt="2024-05-21T10:00:05.154" v="1815" actId="2696"/>
        <pc:sldMkLst>
          <pc:docMk/>
          <pc:sldMk cId="1483019433" sldId="376"/>
        </pc:sldMkLst>
      </pc:sldChg>
      <pc:sldChg chg="del">
        <pc:chgData name="Hanen, Lars" userId="ef9764cf-17d8-44b3-bfe5-cdabd1febe68" providerId="ADAL" clId="{E4B37CDE-C60D-43A0-B57A-800821C1968E}" dt="2024-05-21T09:59:48.658" v="1810" actId="2696"/>
        <pc:sldMkLst>
          <pc:docMk/>
          <pc:sldMk cId="3780378888" sldId="379"/>
        </pc:sldMkLst>
      </pc:sldChg>
      <pc:sldChg chg="del">
        <pc:chgData name="Hanen, Lars" userId="ef9764cf-17d8-44b3-bfe5-cdabd1febe68" providerId="ADAL" clId="{E4B37CDE-C60D-43A0-B57A-800821C1968E}" dt="2024-05-21T09:59:44.852" v="1809" actId="2696"/>
        <pc:sldMkLst>
          <pc:docMk/>
          <pc:sldMk cId="758291395" sldId="380"/>
        </pc:sldMkLst>
      </pc:sldChg>
      <pc:sldChg chg="del">
        <pc:chgData name="Hanen, Lars" userId="ef9764cf-17d8-44b3-bfe5-cdabd1febe68" providerId="ADAL" clId="{E4B37CDE-C60D-43A0-B57A-800821C1968E}" dt="2024-05-21T09:59:52.241" v="1811" actId="2696"/>
        <pc:sldMkLst>
          <pc:docMk/>
          <pc:sldMk cId="698788350" sldId="381"/>
        </pc:sldMkLst>
      </pc:sldChg>
      <pc:sldChg chg="del">
        <pc:chgData name="Hanen, Lars" userId="ef9764cf-17d8-44b3-bfe5-cdabd1febe68" providerId="ADAL" clId="{E4B37CDE-C60D-43A0-B57A-800821C1968E}" dt="2024-05-21T09:59:55.798" v="1812" actId="2696"/>
        <pc:sldMkLst>
          <pc:docMk/>
          <pc:sldMk cId="574604213" sldId="382"/>
        </pc:sldMkLst>
      </pc:sldChg>
      <pc:sldChg chg="del">
        <pc:chgData name="Hanen, Lars" userId="ef9764cf-17d8-44b3-bfe5-cdabd1febe68" providerId="ADAL" clId="{E4B37CDE-C60D-43A0-B57A-800821C1968E}" dt="2024-05-21T10:00:10.888" v="1817" actId="2696"/>
        <pc:sldMkLst>
          <pc:docMk/>
          <pc:sldMk cId="1663414088" sldId="384"/>
        </pc:sldMkLst>
      </pc:sldChg>
      <pc:sldChg chg="del">
        <pc:chgData name="Hanen, Lars" userId="ef9764cf-17d8-44b3-bfe5-cdabd1febe68" providerId="ADAL" clId="{E4B37CDE-C60D-43A0-B57A-800821C1968E}" dt="2024-05-21T10:00:18.642" v="1819" actId="2696"/>
        <pc:sldMkLst>
          <pc:docMk/>
          <pc:sldMk cId="3901862153" sldId="385"/>
        </pc:sldMkLst>
      </pc:sldChg>
      <pc:sldChg chg="delSp del mod ord delAnim modNotesTx">
        <pc:chgData name="Hanen, Lars" userId="ef9764cf-17d8-44b3-bfe5-cdabd1febe68" providerId="ADAL" clId="{E4B37CDE-C60D-43A0-B57A-800821C1968E}" dt="2024-05-21T09:39:14.081" v="731" actId="2696"/>
        <pc:sldMkLst>
          <pc:docMk/>
          <pc:sldMk cId="1233504008" sldId="386"/>
        </pc:sldMkLst>
        <pc:picChg chg="del">
          <ac:chgData name="Hanen, Lars" userId="ef9764cf-17d8-44b3-bfe5-cdabd1febe68" providerId="ADAL" clId="{E4B37CDE-C60D-43A0-B57A-800821C1968E}" dt="2024-05-21T09:38:40.938" v="724" actId="21"/>
          <ac:picMkLst>
            <pc:docMk/>
            <pc:sldMk cId="1233504008" sldId="386"/>
            <ac:picMk id="4" creationId="{7CAB1624-2EC9-D8C7-6F5B-7F68D094099F}"/>
          </ac:picMkLst>
        </pc:picChg>
        <pc:picChg chg="del">
          <ac:chgData name="Hanen, Lars" userId="ef9764cf-17d8-44b3-bfe5-cdabd1febe68" providerId="ADAL" clId="{E4B37CDE-C60D-43A0-B57A-800821C1968E}" dt="2024-05-21T09:17:34.114" v="3" actId="478"/>
          <ac:picMkLst>
            <pc:docMk/>
            <pc:sldMk cId="1233504008" sldId="386"/>
            <ac:picMk id="12" creationId="{6EC88D81-7613-062B-08A4-E510EEE2E249}"/>
          </ac:picMkLst>
        </pc:picChg>
      </pc:sldChg>
      <pc:sldChg chg="del">
        <pc:chgData name="Hanen, Lars" userId="ef9764cf-17d8-44b3-bfe5-cdabd1febe68" providerId="ADAL" clId="{E4B37CDE-C60D-43A0-B57A-800821C1968E}" dt="2024-05-21T10:00:14.660" v="1818" actId="2696"/>
        <pc:sldMkLst>
          <pc:docMk/>
          <pc:sldMk cId="2327832378" sldId="387"/>
        </pc:sldMkLst>
      </pc:sldChg>
      <pc:sldChg chg="delSp del mod delAnim">
        <pc:chgData name="Hanen, Lars" userId="ef9764cf-17d8-44b3-bfe5-cdabd1febe68" providerId="ADAL" clId="{E4B37CDE-C60D-43A0-B57A-800821C1968E}" dt="2024-05-21T10:00:26.668" v="1820" actId="2696"/>
        <pc:sldMkLst>
          <pc:docMk/>
          <pc:sldMk cId="4225851036" sldId="388"/>
        </pc:sldMkLst>
        <pc:picChg chg="del">
          <ac:chgData name="Hanen, Lars" userId="ef9764cf-17d8-44b3-bfe5-cdabd1febe68" providerId="ADAL" clId="{E4B37CDE-C60D-43A0-B57A-800821C1968E}" dt="2024-05-21T09:17:29.185" v="2" actId="478"/>
          <ac:picMkLst>
            <pc:docMk/>
            <pc:sldMk cId="4225851036" sldId="388"/>
            <ac:picMk id="8" creationId="{53127267-85EF-AE04-4B94-0D94916CC499}"/>
          </ac:picMkLst>
        </pc:picChg>
      </pc:sldChg>
      <pc:sldChg chg="addSp delSp modSp mod ord modShow modNotesTx">
        <pc:chgData name="Hanen, Lars" userId="ef9764cf-17d8-44b3-bfe5-cdabd1febe68" providerId="ADAL" clId="{E4B37CDE-C60D-43A0-B57A-800821C1968E}" dt="2024-05-21T10:59:35.375" v="2772" actId="1035"/>
        <pc:sldMkLst>
          <pc:docMk/>
          <pc:sldMk cId="700878116" sldId="389"/>
        </pc:sldMkLst>
        <pc:picChg chg="add mod">
          <ac:chgData name="Hanen, Lars" userId="ef9764cf-17d8-44b3-bfe5-cdabd1febe68" providerId="ADAL" clId="{E4B37CDE-C60D-43A0-B57A-800821C1968E}" dt="2024-05-21T10:59:35.375" v="2772" actId="1035"/>
          <ac:picMkLst>
            <pc:docMk/>
            <pc:sldMk cId="700878116" sldId="389"/>
            <ac:picMk id="4" creationId="{7CAB1624-2EC9-D8C7-6F5B-7F68D094099F}"/>
          </ac:picMkLst>
        </pc:picChg>
        <pc:picChg chg="del">
          <ac:chgData name="Hanen, Lars" userId="ef9764cf-17d8-44b3-bfe5-cdabd1febe68" providerId="ADAL" clId="{E4B37CDE-C60D-43A0-B57A-800821C1968E}" dt="2024-05-21T09:38:37.806" v="723" actId="478"/>
          <ac:picMkLst>
            <pc:docMk/>
            <pc:sldMk cId="700878116" sldId="389"/>
            <ac:picMk id="11" creationId="{6EC68BC2-CCF3-19CA-3F62-8746094F0CD3}"/>
          </ac:picMkLst>
        </pc:picChg>
      </pc:sldChg>
      <pc:sldChg chg="del">
        <pc:chgData name="Hanen, Lars" userId="ef9764cf-17d8-44b3-bfe5-cdabd1febe68" providerId="ADAL" clId="{E4B37CDE-C60D-43A0-B57A-800821C1968E}" dt="2024-05-21T10:00:01.479" v="1814" actId="2696"/>
        <pc:sldMkLst>
          <pc:docMk/>
          <pc:sldMk cId="2565530921" sldId="390"/>
        </pc:sldMkLst>
      </pc:sldChg>
      <pc:sldChg chg="addSp delSp modSp mod ord delAnim modAnim">
        <pc:chgData name="Hanen, Lars" userId="ef9764cf-17d8-44b3-bfe5-cdabd1febe68" providerId="ADAL" clId="{E4B37CDE-C60D-43A0-B57A-800821C1968E}" dt="2024-07-02T13:25:15.179" v="2883" actId="400"/>
        <pc:sldMkLst>
          <pc:docMk/>
          <pc:sldMk cId="3833602339" sldId="392"/>
        </pc:sldMkLst>
        <pc:spChg chg="add mod">
          <ac:chgData name="Hanen, Lars" userId="ef9764cf-17d8-44b3-bfe5-cdabd1febe68" providerId="ADAL" clId="{E4B37CDE-C60D-43A0-B57A-800821C1968E}" dt="2024-05-21T10:57:07.518" v="2714" actId="404"/>
          <ac:spMkLst>
            <pc:docMk/>
            <pc:sldMk cId="3833602339" sldId="392"/>
            <ac:spMk id="4" creationId="{41346AB6-515C-214D-F8C1-22E71AB8B81B}"/>
          </ac:spMkLst>
        </pc:spChg>
        <pc:graphicFrameChg chg="add mod">
          <ac:chgData name="Hanen, Lars" userId="ef9764cf-17d8-44b3-bfe5-cdabd1febe68" providerId="ADAL" clId="{E4B37CDE-C60D-43A0-B57A-800821C1968E}" dt="2024-07-02T13:25:15.179" v="2883" actId="400"/>
          <ac:graphicFrameMkLst>
            <pc:docMk/>
            <pc:sldMk cId="3833602339" sldId="392"/>
            <ac:graphicFrameMk id="2" creationId="{F115C7BE-ED56-EA11-7E45-511890D0D92E}"/>
          </ac:graphicFrameMkLst>
        </pc:graphicFrameChg>
        <pc:picChg chg="del">
          <ac:chgData name="Hanen, Lars" userId="ef9764cf-17d8-44b3-bfe5-cdabd1febe68" providerId="ADAL" clId="{E4B37CDE-C60D-43A0-B57A-800821C1968E}" dt="2024-05-21T09:38:53.124" v="726" actId="21"/>
          <ac:picMkLst>
            <pc:docMk/>
            <pc:sldMk cId="3833602339" sldId="392"/>
            <ac:picMk id="3" creationId="{AD9DC9BC-8C2D-BA23-C313-B8166DEB289C}"/>
          </ac:picMkLst>
        </pc:picChg>
        <pc:picChg chg="del">
          <ac:chgData name="Hanen, Lars" userId="ef9764cf-17d8-44b3-bfe5-cdabd1febe68" providerId="ADAL" clId="{E4B37CDE-C60D-43A0-B57A-800821C1968E}" dt="2024-05-21T09:17:37.829" v="4" actId="478"/>
          <ac:picMkLst>
            <pc:docMk/>
            <pc:sldMk cId="3833602339" sldId="392"/>
            <ac:picMk id="15" creationId="{CEC6047F-50D3-060A-C5CB-779FA04AE7FE}"/>
          </ac:picMkLst>
        </pc:picChg>
      </pc:sldChg>
      <pc:sldChg chg="addSp delSp modSp add mod ord modShow modNotesTx">
        <pc:chgData name="Hanen, Lars" userId="ef9764cf-17d8-44b3-bfe5-cdabd1febe68" providerId="ADAL" clId="{E4B37CDE-C60D-43A0-B57A-800821C1968E}" dt="2024-05-21T09:34:09.950" v="578" actId="20577"/>
        <pc:sldMkLst>
          <pc:docMk/>
          <pc:sldMk cId="3017526494" sldId="393"/>
        </pc:sldMkLst>
        <pc:picChg chg="add mod">
          <ac:chgData name="Hanen, Lars" userId="ef9764cf-17d8-44b3-bfe5-cdabd1febe68" providerId="ADAL" clId="{E4B37CDE-C60D-43A0-B57A-800821C1968E}" dt="2024-05-21T09:28:11.493" v="95" actId="962"/>
          <ac:picMkLst>
            <pc:docMk/>
            <pc:sldMk cId="3017526494" sldId="393"/>
            <ac:picMk id="4" creationId="{C78694BF-3164-98B9-7886-9CD6515826C4}"/>
          </ac:picMkLst>
        </pc:picChg>
        <pc:picChg chg="del">
          <ac:chgData name="Hanen, Lars" userId="ef9764cf-17d8-44b3-bfe5-cdabd1febe68" providerId="ADAL" clId="{E4B37CDE-C60D-43A0-B57A-800821C1968E}" dt="2024-05-21T09:27:41.631" v="91" actId="478"/>
          <ac:picMkLst>
            <pc:docMk/>
            <pc:sldMk cId="3017526494" sldId="393"/>
            <ac:picMk id="11" creationId="{6EC68BC2-CCF3-19CA-3F62-8746094F0CD3}"/>
          </ac:picMkLst>
        </pc:picChg>
      </pc:sldChg>
      <pc:sldChg chg="addSp delSp modSp add mod ord modShow modNotesTx">
        <pc:chgData name="Hanen, Lars" userId="ef9764cf-17d8-44b3-bfe5-cdabd1febe68" providerId="ADAL" clId="{E4B37CDE-C60D-43A0-B57A-800821C1968E}" dt="2024-05-21T10:59:15.026" v="2767" actId="20577"/>
        <pc:sldMkLst>
          <pc:docMk/>
          <pc:sldMk cId="446311883" sldId="394"/>
        </pc:sldMkLst>
        <pc:spChg chg="del">
          <ac:chgData name="Hanen, Lars" userId="ef9764cf-17d8-44b3-bfe5-cdabd1febe68" providerId="ADAL" clId="{E4B37CDE-C60D-43A0-B57A-800821C1968E}" dt="2024-05-21T09:34:59.212" v="598" actId="478"/>
          <ac:spMkLst>
            <pc:docMk/>
            <pc:sldMk cId="446311883" sldId="394"/>
            <ac:spMk id="2" creationId="{9B4A3D92-8C50-8A15-F509-A19C74F6EDB2}"/>
          </ac:spMkLst>
        </pc:spChg>
        <pc:spChg chg="del">
          <ac:chgData name="Hanen, Lars" userId="ef9764cf-17d8-44b3-bfe5-cdabd1febe68" providerId="ADAL" clId="{E4B37CDE-C60D-43A0-B57A-800821C1968E}" dt="2024-05-21T09:35:30.597" v="602" actId="478"/>
          <ac:spMkLst>
            <pc:docMk/>
            <pc:sldMk cId="446311883" sldId="394"/>
            <ac:spMk id="3" creationId="{8F276A83-6283-129F-B702-DCC3597EF28C}"/>
          </ac:spMkLst>
        </pc:spChg>
        <pc:spChg chg="del">
          <ac:chgData name="Hanen, Lars" userId="ef9764cf-17d8-44b3-bfe5-cdabd1febe68" providerId="ADAL" clId="{E4B37CDE-C60D-43A0-B57A-800821C1968E}" dt="2024-05-21T09:35:15.395" v="600" actId="478"/>
          <ac:spMkLst>
            <pc:docMk/>
            <pc:sldMk cId="446311883" sldId="394"/>
            <ac:spMk id="8" creationId="{2E8D167F-3C0E-B588-D255-B45EF01DEB45}"/>
          </ac:spMkLst>
        </pc:spChg>
        <pc:spChg chg="del">
          <ac:chgData name="Hanen, Lars" userId="ef9764cf-17d8-44b3-bfe5-cdabd1febe68" providerId="ADAL" clId="{E4B37CDE-C60D-43A0-B57A-800821C1968E}" dt="2024-05-21T09:35:32.925" v="603" actId="478"/>
          <ac:spMkLst>
            <pc:docMk/>
            <pc:sldMk cId="446311883" sldId="394"/>
            <ac:spMk id="9" creationId="{62FD9922-60D7-C9EB-35AD-C7B1D809C7A8}"/>
          </ac:spMkLst>
        </pc:spChg>
        <pc:spChg chg="del">
          <ac:chgData name="Hanen, Lars" userId="ef9764cf-17d8-44b3-bfe5-cdabd1febe68" providerId="ADAL" clId="{E4B37CDE-C60D-43A0-B57A-800821C1968E}" dt="2024-05-21T09:35:15.395" v="600" actId="478"/>
          <ac:spMkLst>
            <pc:docMk/>
            <pc:sldMk cId="446311883" sldId="394"/>
            <ac:spMk id="11" creationId="{4D113FD9-675A-6070-8F64-27DAD2BFF442}"/>
          </ac:spMkLst>
        </pc:spChg>
        <pc:spChg chg="del">
          <ac:chgData name="Hanen, Lars" userId="ef9764cf-17d8-44b3-bfe5-cdabd1febe68" providerId="ADAL" clId="{E4B37CDE-C60D-43A0-B57A-800821C1968E}" dt="2024-05-21T09:35:15.395" v="600" actId="478"/>
          <ac:spMkLst>
            <pc:docMk/>
            <pc:sldMk cId="446311883" sldId="394"/>
            <ac:spMk id="12" creationId="{CE94AE0C-9C4E-4960-7954-28C687AAA47F}"/>
          </ac:spMkLst>
        </pc:spChg>
        <pc:spChg chg="del">
          <ac:chgData name="Hanen, Lars" userId="ef9764cf-17d8-44b3-bfe5-cdabd1febe68" providerId="ADAL" clId="{E4B37CDE-C60D-43A0-B57A-800821C1968E}" dt="2024-05-21T09:35:27.770" v="601" actId="478"/>
          <ac:spMkLst>
            <pc:docMk/>
            <pc:sldMk cId="446311883" sldId="394"/>
            <ac:spMk id="13" creationId="{DDE963A3-45A4-B0F1-7DDB-819A3444C445}"/>
          </ac:spMkLst>
        </pc:spChg>
        <pc:spChg chg="add del mod">
          <ac:chgData name="Hanen, Lars" userId="ef9764cf-17d8-44b3-bfe5-cdabd1febe68" providerId="ADAL" clId="{E4B37CDE-C60D-43A0-B57A-800821C1968E}" dt="2024-05-21T09:35:02.032" v="599" actId="478"/>
          <ac:spMkLst>
            <pc:docMk/>
            <pc:sldMk cId="446311883" sldId="394"/>
            <ac:spMk id="16" creationId="{A705A7EE-8F6E-A3AC-EDD9-53B97F7575C7}"/>
          </ac:spMkLst>
        </pc:spChg>
        <pc:spChg chg="add mod">
          <ac:chgData name="Hanen, Lars" userId="ef9764cf-17d8-44b3-bfe5-cdabd1febe68" providerId="ADAL" clId="{E4B37CDE-C60D-43A0-B57A-800821C1968E}" dt="2024-05-21T10:50:49.803" v="2060" actId="20577"/>
          <ac:spMkLst>
            <pc:docMk/>
            <pc:sldMk cId="446311883" sldId="394"/>
            <ac:spMk id="19" creationId="{D3D6C380-668A-A22B-F60A-8479BE9DDC1C}"/>
          </ac:spMkLst>
        </pc:spChg>
        <pc:picChg chg="del">
          <ac:chgData name="Hanen, Lars" userId="ef9764cf-17d8-44b3-bfe5-cdabd1febe68" providerId="ADAL" clId="{E4B37CDE-C60D-43A0-B57A-800821C1968E}" dt="2024-05-21T09:34:56.356" v="597" actId="478"/>
          <ac:picMkLst>
            <pc:docMk/>
            <pc:sldMk cId="446311883" sldId="394"/>
            <ac:picMk id="4" creationId="{EBFC0573-D90A-881B-FC41-05C2D55B3AA4}"/>
          </ac:picMkLst>
        </pc:picChg>
        <pc:picChg chg="del">
          <ac:chgData name="Hanen, Lars" userId="ef9764cf-17d8-44b3-bfe5-cdabd1febe68" providerId="ADAL" clId="{E4B37CDE-C60D-43A0-B57A-800821C1968E}" dt="2024-05-21T09:35:15.395" v="600" actId="478"/>
          <ac:picMkLst>
            <pc:docMk/>
            <pc:sldMk cId="446311883" sldId="394"/>
            <ac:picMk id="6" creationId="{096021E5-FE99-1018-1EF6-8CF7E22BCBFB}"/>
          </ac:picMkLst>
        </pc:picChg>
        <pc:picChg chg="del">
          <ac:chgData name="Hanen, Lars" userId="ef9764cf-17d8-44b3-bfe5-cdabd1febe68" providerId="ADAL" clId="{E4B37CDE-C60D-43A0-B57A-800821C1968E}" dt="2024-05-21T09:35:15.395" v="600" actId="478"/>
          <ac:picMkLst>
            <pc:docMk/>
            <pc:sldMk cId="446311883" sldId="394"/>
            <ac:picMk id="7" creationId="{DC5BAEA5-3BFD-D602-B413-5137918710DF}"/>
          </ac:picMkLst>
        </pc:picChg>
        <pc:picChg chg="del">
          <ac:chgData name="Hanen, Lars" userId="ef9764cf-17d8-44b3-bfe5-cdabd1febe68" providerId="ADAL" clId="{E4B37CDE-C60D-43A0-B57A-800821C1968E}" dt="2024-05-21T09:35:15.395" v="600" actId="478"/>
          <ac:picMkLst>
            <pc:docMk/>
            <pc:sldMk cId="446311883" sldId="394"/>
            <ac:picMk id="14" creationId="{C14B1FF4-B802-76BF-8E2F-0829D9A05ECC}"/>
          </ac:picMkLst>
        </pc:picChg>
        <pc:picChg chg="add mod">
          <ac:chgData name="Hanen, Lars" userId="ef9764cf-17d8-44b3-bfe5-cdabd1febe68" providerId="ADAL" clId="{E4B37CDE-C60D-43A0-B57A-800821C1968E}" dt="2024-05-21T10:50:01.650" v="1961" actId="1076"/>
          <ac:picMkLst>
            <pc:docMk/>
            <pc:sldMk cId="446311883" sldId="394"/>
            <ac:picMk id="18" creationId="{F30644D7-F197-9520-8D29-12A3BD3A24E8}"/>
          </ac:picMkLst>
        </pc:picChg>
      </pc:sldChg>
      <pc:sldChg chg="addSp delSp modSp add mod">
        <pc:chgData name="Hanen, Lars" userId="ef9764cf-17d8-44b3-bfe5-cdabd1febe68" providerId="ADAL" clId="{E4B37CDE-C60D-43A0-B57A-800821C1968E}" dt="2024-05-21T10:47:08.280" v="1951" actId="1076"/>
        <pc:sldMkLst>
          <pc:docMk/>
          <pc:sldMk cId="1171294433" sldId="395"/>
        </pc:sldMkLst>
        <pc:spChg chg="add mod">
          <ac:chgData name="Hanen, Lars" userId="ef9764cf-17d8-44b3-bfe5-cdabd1febe68" providerId="ADAL" clId="{E4B37CDE-C60D-43A0-B57A-800821C1968E}" dt="2024-05-21T10:45:57.654" v="1947"/>
          <ac:spMkLst>
            <pc:docMk/>
            <pc:sldMk cId="1171294433" sldId="395"/>
            <ac:spMk id="4" creationId="{2BEACFB8-7131-11C9-99DC-170DFBC46315}"/>
          </ac:spMkLst>
        </pc:spChg>
        <pc:graphicFrameChg chg="add mod">
          <ac:chgData name="Hanen, Lars" userId="ef9764cf-17d8-44b3-bfe5-cdabd1febe68" providerId="ADAL" clId="{E4B37CDE-C60D-43A0-B57A-800821C1968E}" dt="2024-05-21T10:45:56.210" v="1946"/>
          <ac:graphicFrameMkLst>
            <pc:docMk/>
            <pc:sldMk cId="1171294433" sldId="395"/>
            <ac:graphicFrameMk id="2" creationId="{C50BD302-245E-34E8-C856-C1EDFD0D759A}"/>
          </ac:graphicFrameMkLst>
        </pc:graphicFrameChg>
        <pc:picChg chg="add mod">
          <ac:chgData name="Hanen, Lars" userId="ef9764cf-17d8-44b3-bfe5-cdabd1febe68" providerId="ADAL" clId="{E4B37CDE-C60D-43A0-B57A-800821C1968E}" dt="2024-05-21T10:47:08.280" v="1951" actId="1076"/>
          <ac:picMkLst>
            <pc:docMk/>
            <pc:sldMk cId="1171294433" sldId="395"/>
            <ac:picMk id="7" creationId="{EAC6A1E4-5FE7-F11B-B2BE-03CBA452B16B}"/>
          </ac:picMkLst>
        </pc:picChg>
        <pc:picChg chg="del">
          <ac:chgData name="Hanen, Lars" userId="ef9764cf-17d8-44b3-bfe5-cdabd1febe68" providerId="ADAL" clId="{E4B37CDE-C60D-43A0-B57A-800821C1968E}" dt="2024-05-21T10:45:12.571" v="1945" actId="478"/>
          <ac:picMkLst>
            <pc:docMk/>
            <pc:sldMk cId="1171294433" sldId="395"/>
            <ac:picMk id="11" creationId="{6EC68BC2-CCF3-19CA-3F62-8746094F0CD3}"/>
          </ac:picMkLst>
        </pc:picChg>
      </pc:sldChg>
      <pc:sldChg chg="addSp delSp modSp add del mod modNotesTx">
        <pc:chgData name="Hanen, Lars" userId="ef9764cf-17d8-44b3-bfe5-cdabd1febe68" providerId="ADAL" clId="{E4B37CDE-C60D-43A0-B57A-800821C1968E}" dt="2024-05-21T11:15:22.806" v="2882" actId="2696"/>
        <pc:sldMkLst>
          <pc:docMk/>
          <pc:sldMk cId="4079522458" sldId="396"/>
        </pc:sldMkLst>
        <pc:picChg chg="add mod">
          <ac:chgData name="Hanen, Lars" userId="ef9764cf-17d8-44b3-bfe5-cdabd1febe68" providerId="ADAL" clId="{E4B37CDE-C60D-43A0-B57A-800821C1968E}" dt="2024-05-21T09:38:58.846" v="728"/>
          <ac:picMkLst>
            <pc:docMk/>
            <pc:sldMk cId="4079522458" sldId="396"/>
            <ac:picMk id="2" creationId="{AD9DC9BC-8C2D-BA23-C313-B8166DEB289C}"/>
          </ac:picMkLst>
        </pc:picChg>
        <pc:picChg chg="del">
          <ac:chgData name="Hanen, Lars" userId="ef9764cf-17d8-44b3-bfe5-cdabd1febe68" providerId="ADAL" clId="{E4B37CDE-C60D-43A0-B57A-800821C1968E}" dt="2024-05-21T09:38:58.404" v="727" actId="478"/>
          <ac:picMkLst>
            <pc:docMk/>
            <pc:sldMk cId="4079522458" sldId="396"/>
            <ac:picMk id="11" creationId="{6EC68BC2-CCF3-19CA-3F62-8746094F0CD3}"/>
          </ac:picMkLst>
        </pc:picChg>
      </pc:sldChg>
      <pc:sldChg chg="addSp delSp modSp add mod ord setBg">
        <pc:chgData name="Hanen, Lars" userId="ef9764cf-17d8-44b3-bfe5-cdabd1febe68" providerId="ADAL" clId="{E4B37CDE-C60D-43A0-B57A-800821C1968E}" dt="2024-05-21T10:01:32.802" v="1827" actId="207"/>
        <pc:sldMkLst>
          <pc:docMk/>
          <pc:sldMk cId="3910311549" sldId="397"/>
        </pc:sldMkLst>
        <pc:graphicFrameChg chg="add mod">
          <ac:chgData name="Hanen, Lars" userId="ef9764cf-17d8-44b3-bfe5-cdabd1febe68" providerId="ADAL" clId="{E4B37CDE-C60D-43A0-B57A-800821C1968E}" dt="2024-05-21T10:00:51.448" v="1821"/>
          <ac:graphicFrameMkLst>
            <pc:docMk/>
            <pc:sldMk cId="3910311549" sldId="397"/>
            <ac:graphicFrameMk id="3" creationId="{5B867FC6-B170-8D91-8F43-E0DE7B8BC049}"/>
          </ac:graphicFrameMkLst>
        </pc:graphicFrameChg>
        <pc:graphicFrameChg chg="del">
          <ac:chgData name="Hanen, Lars" userId="ef9764cf-17d8-44b3-bfe5-cdabd1febe68" providerId="ADAL" clId="{E4B37CDE-C60D-43A0-B57A-800821C1968E}" dt="2024-05-21T10:00:55.672" v="1822" actId="478"/>
          <ac:graphicFrameMkLst>
            <pc:docMk/>
            <pc:sldMk cId="3910311549" sldId="397"/>
            <ac:graphicFrameMk id="4" creationId="{31BD191F-4298-15DC-4199-AEFA7B9562E7}"/>
          </ac:graphicFrameMkLst>
        </pc:graphicFrameChg>
        <pc:graphicFrameChg chg="add mod">
          <ac:chgData name="Hanen, Lars" userId="ef9764cf-17d8-44b3-bfe5-cdabd1febe68" providerId="ADAL" clId="{E4B37CDE-C60D-43A0-B57A-800821C1968E}" dt="2024-05-21T10:01:32.802" v="1827" actId="207"/>
          <ac:graphicFrameMkLst>
            <pc:docMk/>
            <pc:sldMk cId="3910311549" sldId="397"/>
            <ac:graphicFrameMk id="6" creationId="{E026D314-425B-79CC-1414-3E677FD81C64}"/>
          </ac:graphicFrameMkLst>
        </pc:graphicFrameChg>
      </pc:sldChg>
      <pc:sldChg chg="addSp delSp modSp add mod ord">
        <pc:chgData name="Hanen, Lars" userId="ef9764cf-17d8-44b3-bfe5-cdabd1febe68" providerId="ADAL" clId="{E4B37CDE-C60D-43A0-B57A-800821C1968E}" dt="2024-05-21T10:01:24.481" v="1826" actId="207"/>
        <pc:sldMkLst>
          <pc:docMk/>
          <pc:sldMk cId="1232057291" sldId="398"/>
        </pc:sldMkLst>
        <pc:graphicFrameChg chg="add mod">
          <ac:chgData name="Hanen, Lars" userId="ef9764cf-17d8-44b3-bfe5-cdabd1febe68" providerId="ADAL" clId="{E4B37CDE-C60D-43A0-B57A-800821C1968E}" dt="2024-05-21T10:01:24.481" v="1826" actId="207"/>
          <ac:graphicFrameMkLst>
            <pc:docMk/>
            <pc:sldMk cId="1232057291" sldId="398"/>
            <ac:graphicFrameMk id="3" creationId="{3B0C8A73-5E69-FFE1-F5A9-E21F8D9FFCE6}"/>
          </ac:graphicFrameMkLst>
        </pc:graphicFrameChg>
        <pc:graphicFrameChg chg="del">
          <ac:chgData name="Hanen, Lars" userId="ef9764cf-17d8-44b3-bfe5-cdabd1febe68" providerId="ADAL" clId="{E4B37CDE-C60D-43A0-B57A-800821C1968E}" dt="2024-05-21T10:01:04.817" v="1824" actId="478"/>
          <ac:graphicFrameMkLst>
            <pc:docMk/>
            <pc:sldMk cId="1232057291" sldId="398"/>
            <ac:graphicFrameMk id="4" creationId="{31BD191F-4298-15DC-4199-AEFA7B9562E7}"/>
          </ac:graphicFrameMkLst>
        </pc:graphicFrameChg>
      </pc:sldChg>
      <pc:sldChg chg="add del ord">
        <pc:chgData name="Hanen, Lars" userId="ef9764cf-17d8-44b3-bfe5-cdabd1febe68" providerId="ADAL" clId="{E4B37CDE-C60D-43A0-B57A-800821C1968E}" dt="2024-05-21T09:59:38.970" v="1808" actId="2696"/>
        <pc:sldMkLst>
          <pc:docMk/>
          <pc:sldMk cId="643451200" sldId="399"/>
        </pc:sldMkLst>
      </pc:sldChg>
      <pc:sldChg chg="addSp delSp modSp add mod delAnim modNotesTx">
        <pc:chgData name="Hanen, Lars" userId="ef9764cf-17d8-44b3-bfe5-cdabd1febe68" providerId="ADAL" clId="{E4B37CDE-C60D-43A0-B57A-800821C1968E}" dt="2024-05-21T10:07:31.170" v="1944" actId="113"/>
        <pc:sldMkLst>
          <pc:docMk/>
          <pc:sldMk cId="1599156642" sldId="399"/>
        </pc:sldMkLst>
        <pc:spChg chg="add del mod">
          <ac:chgData name="Hanen, Lars" userId="ef9764cf-17d8-44b3-bfe5-cdabd1febe68" providerId="ADAL" clId="{E4B37CDE-C60D-43A0-B57A-800821C1968E}" dt="2024-05-21T10:06:50.826" v="1833" actId="478"/>
          <ac:spMkLst>
            <pc:docMk/>
            <pc:sldMk cId="1599156642" sldId="399"/>
            <ac:spMk id="6" creationId="{B556852F-59D7-ACB7-6EBA-F7B6283A5133}"/>
          </ac:spMkLst>
        </pc:spChg>
        <pc:graphicFrameChg chg="del">
          <ac:chgData name="Hanen, Lars" userId="ef9764cf-17d8-44b3-bfe5-cdabd1febe68" providerId="ADAL" clId="{E4B37CDE-C60D-43A0-B57A-800821C1968E}" dt="2024-05-21T10:06:46.748" v="1832" actId="478"/>
          <ac:graphicFrameMkLst>
            <pc:docMk/>
            <pc:sldMk cId="1599156642" sldId="399"/>
            <ac:graphicFrameMk id="2" creationId="{F115C7BE-ED56-EA11-7E45-511890D0D92E}"/>
          </ac:graphicFrameMkLst>
        </pc:graphicFrameChg>
        <pc:picChg chg="add mod">
          <ac:chgData name="Hanen, Lars" userId="ef9764cf-17d8-44b3-bfe5-cdabd1febe68" providerId="ADAL" clId="{E4B37CDE-C60D-43A0-B57A-800821C1968E}" dt="2024-05-21T10:06:57.023" v="1835" actId="1076"/>
          <ac:picMkLst>
            <pc:docMk/>
            <pc:sldMk cId="1599156642" sldId="399"/>
            <ac:picMk id="7" creationId="{2632A730-0FAC-1DAB-2467-2516E697A742}"/>
          </ac:picMkLst>
        </pc:picChg>
      </pc:sldChg>
      <pc:sldChg chg="delSp add del ord setBg delDesignElem">
        <pc:chgData name="Hanen, Lars" userId="ef9764cf-17d8-44b3-bfe5-cdabd1febe68" providerId="ADAL" clId="{E4B37CDE-C60D-43A0-B57A-800821C1968E}" dt="2024-05-21T09:58:13.700" v="1719" actId="2696"/>
        <pc:sldMkLst>
          <pc:docMk/>
          <pc:sldMk cId="3123187654" sldId="399"/>
        </pc:sldMkLst>
        <pc:spChg chg="del">
          <ac:chgData name="Hanen, Lars" userId="ef9764cf-17d8-44b3-bfe5-cdabd1febe68" providerId="ADAL" clId="{E4B37CDE-C60D-43A0-B57A-800821C1968E}" dt="2024-05-21T09:58:08.094" v="1716"/>
          <ac:spMkLst>
            <pc:docMk/>
            <pc:sldMk cId="3123187654" sldId="399"/>
            <ac:spMk id="9" creationId="{E2749E6C-29B7-0C06-6C5C-26C8C87D43B9}"/>
          </ac:spMkLst>
        </pc:spChg>
        <pc:cxnChg chg="del">
          <ac:chgData name="Hanen, Lars" userId="ef9764cf-17d8-44b3-bfe5-cdabd1febe68" providerId="ADAL" clId="{E4B37CDE-C60D-43A0-B57A-800821C1968E}" dt="2024-05-21T09:58:08.094" v="1716"/>
          <ac:cxnSpMkLst>
            <pc:docMk/>
            <pc:sldMk cId="3123187654" sldId="399"/>
            <ac:cxnSpMk id="11" creationId="{1DAD5773-E97E-8977-DEBE-E8FB986F774A}"/>
          </ac:cxnSpMkLst>
        </pc:cxnChg>
      </pc:sldChg>
      <pc:sldChg chg="addSp delSp modSp add mod ord modAnim">
        <pc:chgData name="Hanen, Lars" userId="ef9764cf-17d8-44b3-bfe5-cdabd1febe68" providerId="ADAL" clId="{E4B37CDE-C60D-43A0-B57A-800821C1968E}" dt="2024-05-21T11:11:04.289" v="2881"/>
        <pc:sldMkLst>
          <pc:docMk/>
          <pc:sldMk cId="3337713580" sldId="400"/>
        </pc:sldMkLst>
        <pc:spChg chg="add mod">
          <ac:chgData name="Hanen, Lars" userId="ef9764cf-17d8-44b3-bfe5-cdabd1febe68" providerId="ADAL" clId="{E4B37CDE-C60D-43A0-B57A-800821C1968E}" dt="2024-05-21T11:02:11.257" v="2854"/>
          <ac:spMkLst>
            <pc:docMk/>
            <pc:sldMk cId="3337713580" sldId="400"/>
            <ac:spMk id="6" creationId="{5979E3DC-114A-F887-D615-F1E2CF814B0F}"/>
          </ac:spMkLst>
        </pc:spChg>
        <pc:graphicFrameChg chg="add mod">
          <ac:chgData name="Hanen, Lars" userId="ef9764cf-17d8-44b3-bfe5-cdabd1febe68" providerId="ADAL" clId="{E4B37CDE-C60D-43A0-B57A-800821C1968E}" dt="2024-05-21T11:02:47.747" v="2858" actId="20577"/>
          <ac:graphicFrameMkLst>
            <pc:docMk/>
            <pc:sldMk cId="3337713580" sldId="400"/>
            <ac:graphicFrameMk id="2" creationId="{694997C0-DAED-0AA8-603B-C19C64C4F319}"/>
          </ac:graphicFrameMkLst>
        </pc:graphicFrameChg>
        <pc:picChg chg="del">
          <ac:chgData name="Hanen, Lars" userId="ef9764cf-17d8-44b3-bfe5-cdabd1febe68" providerId="ADAL" clId="{E4B37CDE-C60D-43A0-B57A-800821C1968E}" dt="2024-05-21T10:48:35.134" v="1955" actId="478"/>
          <ac:picMkLst>
            <pc:docMk/>
            <pc:sldMk cId="3337713580" sldId="400"/>
            <ac:picMk id="4" creationId="{7CAB1624-2EC9-D8C7-6F5B-7F68D094099F}"/>
          </ac:picMkLst>
        </pc:picChg>
      </pc:sldChg>
      <pc:sldChg chg="addSp delSp modSp add mod">
        <pc:chgData name="Hanen, Lars" userId="ef9764cf-17d8-44b3-bfe5-cdabd1febe68" providerId="ADAL" clId="{E4B37CDE-C60D-43A0-B57A-800821C1968E}" dt="2024-05-21T10:52:21.516" v="2072" actId="1076"/>
        <pc:sldMkLst>
          <pc:docMk/>
          <pc:sldMk cId="477893583" sldId="401"/>
        </pc:sldMkLst>
        <pc:spChg chg="add del mod">
          <ac:chgData name="Hanen, Lars" userId="ef9764cf-17d8-44b3-bfe5-cdabd1febe68" providerId="ADAL" clId="{E4B37CDE-C60D-43A0-B57A-800821C1968E}" dt="2024-05-21T10:51:22.491" v="2064" actId="478"/>
          <ac:spMkLst>
            <pc:docMk/>
            <pc:sldMk cId="477893583" sldId="401"/>
            <ac:spMk id="3" creationId="{5F27C7FA-6F51-01CD-1B6E-E0077F655B25}"/>
          </ac:spMkLst>
        </pc:spChg>
        <pc:spChg chg="del">
          <ac:chgData name="Hanen, Lars" userId="ef9764cf-17d8-44b3-bfe5-cdabd1febe68" providerId="ADAL" clId="{E4B37CDE-C60D-43A0-B57A-800821C1968E}" dt="2024-05-21T10:51:19.593" v="2063" actId="478"/>
          <ac:spMkLst>
            <pc:docMk/>
            <pc:sldMk cId="477893583" sldId="401"/>
            <ac:spMk id="19" creationId="{D3D6C380-668A-A22B-F60A-8479BE9DDC1C}"/>
          </ac:spMkLst>
        </pc:spChg>
        <pc:picChg chg="add mod">
          <ac:chgData name="Hanen, Lars" userId="ef9764cf-17d8-44b3-bfe5-cdabd1febe68" providerId="ADAL" clId="{E4B37CDE-C60D-43A0-B57A-800821C1968E}" dt="2024-05-21T10:52:21.516" v="2072" actId="1076"/>
          <ac:picMkLst>
            <pc:docMk/>
            <pc:sldMk cId="477893583" sldId="401"/>
            <ac:picMk id="6" creationId="{AFEBFB77-1DB3-E747-24AC-0EF02E11C8D1}"/>
          </ac:picMkLst>
        </pc:picChg>
        <pc:picChg chg="del">
          <ac:chgData name="Hanen, Lars" userId="ef9764cf-17d8-44b3-bfe5-cdabd1febe68" providerId="ADAL" clId="{E4B37CDE-C60D-43A0-B57A-800821C1968E}" dt="2024-05-21T10:51:13.550" v="2062" actId="478"/>
          <ac:picMkLst>
            <pc:docMk/>
            <pc:sldMk cId="477893583" sldId="401"/>
            <ac:picMk id="18" creationId="{F30644D7-F197-9520-8D29-12A3BD3A24E8}"/>
          </ac:picMkLst>
        </pc:picChg>
      </pc:sldChg>
      <pc:sldChg chg="addSp delSp modSp add del mod ord modNotesTx">
        <pc:chgData name="Hanen, Lars" userId="ef9764cf-17d8-44b3-bfe5-cdabd1febe68" providerId="ADAL" clId="{E4B37CDE-C60D-43A0-B57A-800821C1968E}" dt="2024-05-21T11:01:18.404" v="2848" actId="2696"/>
        <pc:sldMkLst>
          <pc:docMk/>
          <pc:sldMk cId="1890844721" sldId="402"/>
        </pc:sldMkLst>
        <pc:spChg chg="add del mod">
          <ac:chgData name="Hanen, Lars" userId="ef9764cf-17d8-44b3-bfe5-cdabd1febe68" providerId="ADAL" clId="{E4B37CDE-C60D-43A0-B57A-800821C1968E}" dt="2024-05-21T11:01:00.493" v="2847" actId="478"/>
          <ac:spMkLst>
            <pc:docMk/>
            <pc:sldMk cId="1890844721" sldId="402"/>
            <ac:spMk id="4" creationId="{C3A6328B-AB3E-66E2-4440-46C39DA1A315}"/>
          </ac:spMkLst>
        </pc:spChg>
        <pc:spChg chg="del">
          <ac:chgData name="Hanen, Lars" userId="ef9764cf-17d8-44b3-bfe5-cdabd1febe68" providerId="ADAL" clId="{E4B37CDE-C60D-43A0-B57A-800821C1968E}" dt="2024-05-21T11:00:57.965" v="2846" actId="478"/>
          <ac:spMkLst>
            <pc:docMk/>
            <pc:sldMk cId="1890844721" sldId="402"/>
            <ac:spMk id="19" creationId="{D3D6C380-668A-A22B-F60A-8479BE9DDC1C}"/>
          </ac:spMkLst>
        </pc:spChg>
        <pc:picChg chg="add mod">
          <ac:chgData name="Hanen, Lars" userId="ef9764cf-17d8-44b3-bfe5-cdabd1febe68" providerId="ADAL" clId="{E4B37CDE-C60D-43A0-B57A-800821C1968E}" dt="2024-05-21T11:00:53.696" v="2845"/>
          <ac:picMkLst>
            <pc:docMk/>
            <pc:sldMk cId="1890844721" sldId="402"/>
            <ac:picMk id="2" creationId="{D09997CC-7F05-506D-AB4B-28139BFB1F2F}"/>
          </ac:picMkLst>
        </pc:picChg>
        <pc:picChg chg="del">
          <ac:chgData name="Hanen, Lars" userId="ef9764cf-17d8-44b3-bfe5-cdabd1febe68" providerId="ADAL" clId="{E4B37CDE-C60D-43A0-B57A-800821C1968E}" dt="2024-05-21T11:00:23.902" v="2776" actId="478"/>
          <ac:picMkLst>
            <pc:docMk/>
            <pc:sldMk cId="1890844721" sldId="402"/>
            <ac:picMk id="18" creationId="{F30644D7-F197-9520-8D29-12A3BD3A24E8}"/>
          </ac:picMkLst>
        </pc:picChg>
      </pc:sldChg>
      <pc:sldChg chg="addSp delSp add del mod setBg delDesignElem">
        <pc:chgData name="Hanen, Lars" userId="ef9764cf-17d8-44b3-bfe5-cdabd1febe68" providerId="ADAL" clId="{E4B37CDE-C60D-43A0-B57A-800821C1968E}" dt="2024-05-21T11:03:01.707" v="2861" actId="2696"/>
        <pc:sldMkLst>
          <pc:docMk/>
          <pc:sldMk cId="3434876801" sldId="402"/>
        </pc:sldMkLst>
        <pc:spChg chg="del">
          <ac:chgData name="Hanen, Lars" userId="ef9764cf-17d8-44b3-bfe5-cdabd1febe68" providerId="ADAL" clId="{E4B37CDE-C60D-43A0-B57A-800821C1968E}" dt="2024-05-21T11:01:55.021" v="2850"/>
          <ac:spMkLst>
            <pc:docMk/>
            <pc:sldMk cId="3434876801" sldId="402"/>
            <ac:spMk id="9" creationId="{E2749E6C-29B7-0C06-6C5C-26C8C87D43B9}"/>
          </ac:spMkLst>
        </pc:spChg>
        <pc:picChg chg="add del">
          <ac:chgData name="Hanen, Lars" userId="ef9764cf-17d8-44b3-bfe5-cdabd1febe68" providerId="ADAL" clId="{E4B37CDE-C60D-43A0-B57A-800821C1968E}" dt="2024-05-21T11:01:59.231" v="2852" actId="478"/>
          <ac:picMkLst>
            <pc:docMk/>
            <pc:sldMk cId="3434876801" sldId="402"/>
            <ac:picMk id="7" creationId="{158D9C72-E07D-70F9-E4FB-87CC7E64BB4B}"/>
          </ac:picMkLst>
        </pc:picChg>
        <pc:cxnChg chg="del">
          <ac:chgData name="Hanen, Lars" userId="ef9764cf-17d8-44b3-bfe5-cdabd1febe68" providerId="ADAL" clId="{E4B37CDE-C60D-43A0-B57A-800821C1968E}" dt="2024-05-21T11:01:55.021" v="2850"/>
          <ac:cxnSpMkLst>
            <pc:docMk/>
            <pc:sldMk cId="3434876801" sldId="402"/>
            <ac:cxnSpMk id="11" creationId="{1DAD5773-E97E-8977-DEBE-E8FB986F774A}"/>
          </ac:cxnSpMkLst>
        </pc:cxnChg>
      </pc:sldChg>
    </pc:docChg>
  </pc:docChgLst>
  <pc:docChgLst>
    <pc:chgData name="Hanen, Lars" userId="ef9764cf-17d8-44b3-bfe5-cdabd1febe68" providerId="ADAL" clId="{1A0B0BA2-12D9-44D2-B42F-6A2E58A44598}"/>
    <pc:docChg chg="undo custSel addSld delSld modSld sldOrd">
      <pc:chgData name="Hanen, Lars" userId="ef9764cf-17d8-44b3-bfe5-cdabd1febe68" providerId="ADAL" clId="{1A0B0BA2-12D9-44D2-B42F-6A2E58A44598}" dt="2024-10-14T13:28:00.803" v="2682" actId="20577"/>
      <pc:docMkLst>
        <pc:docMk/>
      </pc:docMkLst>
      <pc:sldChg chg="modSp">
        <pc:chgData name="Hanen, Lars" userId="ef9764cf-17d8-44b3-bfe5-cdabd1febe68" providerId="ADAL" clId="{1A0B0BA2-12D9-44D2-B42F-6A2E58A44598}" dt="2024-10-14T12:21:24.746" v="354" actId="20577"/>
        <pc:sldMkLst>
          <pc:docMk/>
          <pc:sldMk cId="1214706866" sldId="259"/>
        </pc:sldMkLst>
        <pc:graphicFrameChg chg="mod">
          <ac:chgData name="Hanen, Lars" userId="ef9764cf-17d8-44b3-bfe5-cdabd1febe68" providerId="ADAL" clId="{1A0B0BA2-12D9-44D2-B42F-6A2E58A44598}" dt="2024-10-14T12:21:24.746" v="354" actId="20577"/>
          <ac:graphicFrameMkLst>
            <pc:docMk/>
            <pc:sldMk cId="1214706866" sldId="259"/>
            <ac:graphicFrameMk id="4" creationId="{31BD191F-4298-15DC-4199-AEFA7B9562E7}"/>
          </ac:graphicFrameMkLst>
        </pc:graphicFrameChg>
      </pc:sldChg>
      <pc:sldChg chg="modSp mod modNotesTx">
        <pc:chgData name="Hanen, Lars" userId="ef9764cf-17d8-44b3-bfe5-cdabd1febe68" providerId="ADAL" clId="{1A0B0BA2-12D9-44D2-B42F-6A2E58A44598}" dt="2024-10-14T12:11:12.174" v="37" actId="20577"/>
        <pc:sldMkLst>
          <pc:docMk/>
          <pc:sldMk cId="3449196686" sldId="372"/>
        </pc:sldMkLst>
        <pc:graphicFrameChg chg="mod">
          <ac:chgData name="Hanen, Lars" userId="ef9764cf-17d8-44b3-bfe5-cdabd1febe68" providerId="ADAL" clId="{1A0B0BA2-12D9-44D2-B42F-6A2E58A44598}" dt="2024-10-14T12:10:56.017" v="34" actId="20577"/>
          <ac:graphicFrameMkLst>
            <pc:docMk/>
            <pc:sldMk cId="3449196686" sldId="372"/>
            <ac:graphicFrameMk id="5" creationId="{B908303F-E4DD-9673-2955-16C09D54CAE4}"/>
          </ac:graphicFrameMkLst>
        </pc:graphicFrameChg>
        <pc:picChg chg="mod">
          <ac:chgData name="Hanen, Lars" userId="ef9764cf-17d8-44b3-bfe5-cdabd1febe68" providerId="ADAL" clId="{1A0B0BA2-12D9-44D2-B42F-6A2E58A44598}" dt="2024-10-14T12:09:41.653" v="8"/>
          <ac:picMkLst>
            <pc:docMk/>
            <pc:sldMk cId="3449196686" sldId="372"/>
            <ac:picMk id="7" creationId="{158D9C72-E07D-70F9-E4FB-87CC7E64BB4B}"/>
          </ac:picMkLst>
        </pc:picChg>
      </pc:sldChg>
      <pc:sldChg chg="modSp del mod">
        <pc:chgData name="Hanen, Lars" userId="ef9764cf-17d8-44b3-bfe5-cdabd1febe68" providerId="ADAL" clId="{1A0B0BA2-12D9-44D2-B42F-6A2E58A44598}" dt="2024-10-14T12:23:41.194" v="413" actId="2696"/>
        <pc:sldMkLst>
          <pc:docMk/>
          <pc:sldMk cId="3833602339" sldId="392"/>
        </pc:sldMkLst>
        <pc:picChg chg="mod">
          <ac:chgData name="Hanen, Lars" userId="ef9764cf-17d8-44b3-bfe5-cdabd1febe68" providerId="ADAL" clId="{1A0B0BA2-12D9-44D2-B42F-6A2E58A44598}" dt="2024-10-14T12:23:23.066" v="408" actId="1076"/>
          <ac:picMkLst>
            <pc:docMk/>
            <pc:sldMk cId="3833602339" sldId="392"/>
            <ac:picMk id="5" creationId="{EA7B9AD5-37F3-1B04-A4C0-6A13003A3D40}"/>
          </ac:picMkLst>
        </pc:picChg>
      </pc:sldChg>
      <pc:sldChg chg="addSp delSp modSp mod ord">
        <pc:chgData name="Hanen, Lars" userId="ef9764cf-17d8-44b3-bfe5-cdabd1febe68" providerId="ADAL" clId="{1A0B0BA2-12D9-44D2-B42F-6A2E58A44598}" dt="2024-10-14T12:20:10.268" v="315"/>
        <pc:sldMkLst>
          <pc:docMk/>
          <pc:sldMk cId="446311883" sldId="394"/>
        </pc:sldMkLst>
        <pc:graphicFrameChg chg="add mod">
          <ac:chgData name="Hanen, Lars" userId="ef9764cf-17d8-44b3-bfe5-cdabd1febe68" providerId="ADAL" clId="{1A0B0BA2-12D9-44D2-B42F-6A2E58A44598}" dt="2024-10-14T12:20:10.268" v="315"/>
          <ac:graphicFrameMkLst>
            <pc:docMk/>
            <pc:sldMk cId="446311883" sldId="394"/>
            <ac:graphicFrameMk id="2" creationId="{BA05DC6C-F486-7852-160C-DA256D70514D}"/>
          </ac:graphicFrameMkLst>
        </pc:graphicFrameChg>
        <pc:graphicFrameChg chg="del">
          <ac:chgData name="Hanen, Lars" userId="ef9764cf-17d8-44b3-bfe5-cdabd1febe68" providerId="ADAL" clId="{1A0B0BA2-12D9-44D2-B42F-6A2E58A44598}" dt="2024-10-14T12:20:10.046" v="314" actId="478"/>
          <ac:graphicFrameMkLst>
            <pc:docMk/>
            <pc:sldMk cId="446311883" sldId="394"/>
            <ac:graphicFrameMk id="10" creationId="{84C1E0A8-1954-25F5-625F-5F207164CF04}"/>
          </ac:graphicFrameMkLst>
        </pc:graphicFrameChg>
      </pc:sldChg>
      <pc:sldChg chg="modSp ord">
        <pc:chgData name="Hanen, Lars" userId="ef9764cf-17d8-44b3-bfe5-cdabd1febe68" providerId="ADAL" clId="{1A0B0BA2-12D9-44D2-B42F-6A2E58A44598}" dt="2024-10-14T12:21:55.818" v="357" actId="207"/>
        <pc:sldMkLst>
          <pc:docMk/>
          <pc:sldMk cId="3910311549" sldId="397"/>
        </pc:sldMkLst>
        <pc:graphicFrameChg chg="mod">
          <ac:chgData name="Hanen, Lars" userId="ef9764cf-17d8-44b3-bfe5-cdabd1febe68" providerId="ADAL" clId="{1A0B0BA2-12D9-44D2-B42F-6A2E58A44598}" dt="2024-10-14T12:21:55.818" v="357" actId="207"/>
          <ac:graphicFrameMkLst>
            <pc:docMk/>
            <pc:sldMk cId="3910311549" sldId="397"/>
            <ac:graphicFrameMk id="6" creationId="{E026D314-425B-79CC-1414-3E677FD81C64}"/>
          </ac:graphicFrameMkLst>
        </pc:graphicFrameChg>
      </pc:sldChg>
      <pc:sldChg chg="modSp">
        <pc:chgData name="Hanen, Lars" userId="ef9764cf-17d8-44b3-bfe5-cdabd1febe68" providerId="ADAL" clId="{1A0B0BA2-12D9-44D2-B42F-6A2E58A44598}" dt="2024-10-14T12:22:28.774" v="359" actId="207"/>
        <pc:sldMkLst>
          <pc:docMk/>
          <pc:sldMk cId="1232057291" sldId="398"/>
        </pc:sldMkLst>
        <pc:graphicFrameChg chg="mod">
          <ac:chgData name="Hanen, Lars" userId="ef9764cf-17d8-44b3-bfe5-cdabd1febe68" providerId="ADAL" clId="{1A0B0BA2-12D9-44D2-B42F-6A2E58A44598}" dt="2024-10-14T12:22:28.774" v="359" actId="207"/>
          <ac:graphicFrameMkLst>
            <pc:docMk/>
            <pc:sldMk cId="1232057291" sldId="398"/>
            <ac:graphicFrameMk id="3" creationId="{3B0C8A73-5E69-FFE1-F5A9-E21F8D9FFCE6}"/>
          </ac:graphicFrameMkLst>
        </pc:graphicFrameChg>
      </pc:sldChg>
      <pc:sldChg chg="del">
        <pc:chgData name="Hanen, Lars" userId="ef9764cf-17d8-44b3-bfe5-cdabd1febe68" providerId="ADAL" clId="{1A0B0BA2-12D9-44D2-B42F-6A2E58A44598}" dt="2024-10-14T12:23:41.194" v="413" actId="2696"/>
        <pc:sldMkLst>
          <pc:docMk/>
          <pc:sldMk cId="1599156642" sldId="399"/>
        </pc:sldMkLst>
      </pc:sldChg>
      <pc:sldChg chg="modSp modAnim">
        <pc:chgData name="Hanen, Lars" userId="ef9764cf-17d8-44b3-bfe5-cdabd1febe68" providerId="ADAL" clId="{1A0B0BA2-12D9-44D2-B42F-6A2E58A44598}" dt="2024-10-14T12:30:37.570" v="882" actId="20577"/>
        <pc:sldMkLst>
          <pc:docMk/>
          <pc:sldMk cId="3337713580" sldId="400"/>
        </pc:sldMkLst>
        <pc:graphicFrameChg chg="mod">
          <ac:chgData name="Hanen, Lars" userId="ef9764cf-17d8-44b3-bfe5-cdabd1febe68" providerId="ADAL" clId="{1A0B0BA2-12D9-44D2-B42F-6A2E58A44598}" dt="2024-10-14T12:30:37.570" v="882" actId="20577"/>
          <ac:graphicFrameMkLst>
            <pc:docMk/>
            <pc:sldMk cId="3337713580" sldId="400"/>
            <ac:graphicFrameMk id="2" creationId="{694997C0-DAED-0AA8-603B-C19C64C4F319}"/>
          </ac:graphicFrameMkLst>
        </pc:graphicFrameChg>
      </pc:sldChg>
      <pc:sldChg chg="addSp delSp modSp mod ord">
        <pc:chgData name="Hanen, Lars" userId="ef9764cf-17d8-44b3-bfe5-cdabd1febe68" providerId="ADAL" clId="{1A0B0BA2-12D9-44D2-B42F-6A2E58A44598}" dt="2024-10-14T12:20:14.690" v="317"/>
        <pc:sldMkLst>
          <pc:docMk/>
          <pc:sldMk cId="477893583" sldId="401"/>
        </pc:sldMkLst>
        <pc:graphicFrameChg chg="add mod">
          <ac:chgData name="Hanen, Lars" userId="ef9764cf-17d8-44b3-bfe5-cdabd1febe68" providerId="ADAL" clId="{1A0B0BA2-12D9-44D2-B42F-6A2E58A44598}" dt="2024-10-14T12:20:14.690" v="317"/>
          <ac:graphicFrameMkLst>
            <pc:docMk/>
            <pc:sldMk cId="477893583" sldId="401"/>
            <ac:graphicFrameMk id="2" creationId="{21E4C6C5-A4E2-1F03-B3F1-55DB999F9821}"/>
          </ac:graphicFrameMkLst>
        </pc:graphicFrameChg>
        <pc:graphicFrameChg chg="del">
          <ac:chgData name="Hanen, Lars" userId="ef9764cf-17d8-44b3-bfe5-cdabd1febe68" providerId="ADAL" clId="{1A0B0BA2-12D9-44D2-B42F-6A2E58A44598}" dt="2024-10-14T12:20:14.435" v="316" actId="478"/>
          <ac:graphicFrameMkLst>
            <pc:docMk/>
            <pc:sldMk cId="477893583" sldId="401"/>
            <ac:graphicFrameMk id="10" creationId="{84C1E0A8-1954-25F5-625F-5F207164CF04}"/>
          </ac:graphicFrameMkLst>
        </pc:graphicFrameChg>
      </pc:sldChg>
      <pc:sldChg chg="delSp modSp add mod setBg delDesignElem modNotesTx">
        <pc:chgData name="Hanen, Lars" userId="ef9764cf-17d8-44b3-bfe5-cdabd1febe68" providerId="ADAL" clId="{1A0B0BA2-12D9-44D2-B42F-6A2E58A44598}" dt="2024-10-14T12:11:59.155" v="263" actId="20577"/>
        <pc:sldMkLst>
          <pc:docMk/>
          <pc:sldMk cId="3972329718" sldId="402"/>
        </pc:sldMkLst>
        <pc:spChg chg="mod">
          <ac:chgData name="Hanen, Lars" userId="ef9764cf-17d8-44b3-bfe5-cdabd1febe68" providerId="ADAL" clId="{1A0B0BA2-12D9-44D2-B42F-6A2E58A44598}" dt="2024-10-14T12:11:07.699" v="36" actId="20577"/>
          <ac:spMkLst>
            <pc:docMk/>
            <pc:sldMk cId="3972329718" sldId="402"/>
            <ac:spMk id="2" creationId="{8F02DCD1-90C5-2B97-78D0-D2E5F10A325C}"/>
          </ac:spMkLst>
        </pc:spChg>
        <pc:spChg chg="del">
          <ac:chgData name="Hanen, Lars" userId="ef9764cf-17d8-44b3-bfe5-cdabd1febe68" providerId="ADAL" clId="{1A0B0BA2-12D9-44D2-B42F-6A2E58A44598}" dt="2024-10-14T12:09:00.965" v="1"/>
          <ac:spMkLst>
            <pc:docMk/>
            <pc:sldMk cId="3972329718" sldId="402"/>
            <ac:spMk id="9" creationId="{975B64D2-CC2C-8302-6C2C-6523950E02F2}"/>
          </ac:spMkLst>
        </pc:spChg>
        <pc:graphicFrameChg chg="mod modGraphic">
          <ac:chgData name="Hanen, Lars" userId="ef9764cf-17d8-44b3-bfe5-cdabd1febe68" providerId="ADAL" clId="{1A0B0BA2-12D9-44D2-B42F-6A2E58A44598}" dt="2024-10-14T12:11:00.645" v="35" actId="20577"/>
          <ac:graphicFrameMkLst>
            <pc:docMk/>
            <pc:sldMk cId="3972329718" sldId="402"/>
            <ac:graphicFrameMk id="5" creationId="{27A37158-2E90-92E7-97CC-721213863393}"/>
          </ac:graphicFrameMkLst>
        </pc:graphicFrameChg>
        <pc:cxnChg chg="del">
          <ac:chgData name="Hanen, Lars" userId="ef9764cf-17d8-44b3-bfe5-cdabd1febe68" providerId="ADAL" clId="{1A0B0BA2-12D9-44D2-B42F-6A2E58A44598}" dt="2024-10-14T12:09:00.965" v="1"/>
          <ac:cxnSpMkLst>
            <pc:docMk/>
            <pc:sldMk cId="3972329718" sldId="402"/>
            <ac:cxnSpMk id="11" creationId="{1756A1B1-7F03-C674-16EF-257563035788}"/>
          </ac:cxnSpMkLst>
        </pc:cxnChg>
      </pc:sldChg>
      <pc:sldChg chg="delSp add del setBg delDesignElem">
        <pc:chgData name="Hanen, Lars" userId="ef9764cf-17d8-44b3-bfe5-cdabd1febe68" providerId="ADAL" clId="{1A0B0BA2-12D9-44D2-B42F-6A2E58A44598}" dt="2024-10-14T12:09:07.110" v="4" actId="2696"/>
        <pc:sldMkLst>
          <pc:docMk/>
          <pc:sldMk cId="3703679769" sldId="403"/>
        </pc:sldMkLst>
        <pc:spChg chg="del">
          <ac:chgData name="Hanen, Lars" userId="ef9764cf-17d8-44b3-bfe5-cdabd1febe68" providerId="ADAL" clId="{1A0B0BA2-12D9-44D2-B42F-6A2E58A44598}" dt="2024-10-14T12:09:04.353" v="3"/>
          <ac:spMkLst>
            <pc:docMk/>
            <pc:sldMk cId="3703679769" sldId="403"/>
            <ac:spMk id="9" creationId="{5FB52FCF-49C3-071E-FA9D-C542B0363D37}"/>
          </ac:spMkLst>
        </pc:spChg>
        <pc:cxnChg chg="del">
          <ac:chgData name="Hanen, Lars" userId="ef9764cf-17d8-44b3-bfe5-cdabd1febe68" providerId="ADAL" clId="{1A0B0BA2-12D9-44D2-B42F-6A2E58A44598}" dt="2024-10-14T12:09:04.353" v="3"/>
          <ac:cxnSpMkLst>
            <pc:docMk/>
            <pc:sldMk cId="3703679769" sldId="403"/>
            <ac:cxnSpMk id="11" creationId="{9AA150FD-654C-0C74-9FD2-CEE801AA78C2}"/>
          </ac:cxnSpMkLst>
        </pc:cxnChg>
      </pc:sldChg>
      <pc:sldChg chg="addSp delSp modSp add del mod modNotesTx">
        <pc:chgData name="Hanen, Lars" userId="ef9764cf-17d8-44b3-bfe5-cdabd1febe68" providerId="ADAL" clId="{1A0B0BA2-12D9-44D2-B42F-6A2E58A44598}" dt="2024-10-14T12:22:50.111" v="361" actId="2696"/>
        <pc:sldMkLst>
          <pc:docMk/>
          <pc:sldMk cId="3779605287" sldId="407"/>
        </pc:sldMkLst>
        <pc:graphicFrameChg chg="add mod">
          <ac:chgData name="Hanen, Lars" userId="ef9764cf-17d8-44b3-bfe5-cdabd1febe68" providerId="ADAL" clId="{1A0B0BA2-12D9-44D2-B42F-6A2E58A44598}" dt="2024-10-14T12:20:21.898" v="319"/>
          <ac:graphicFrameMkLst>
            <pc:docMk/>
            <pc:sldMk cId="3779605287" sldId="407"/>
            <ac:graphicFrameMk id="2" creationId="{F5CE7628-38B1-F48D-B9A7-E8ECFA6A30FD}"/>
          </ac:graphicFrameMkLst>
        </pc:graphicFrameChg>
        <pc:graphicFrameChg chg="del">
          <ac:chgData name="Hanen, Lars" userId="ef9764cf-17d8-44b3-bfe5-cdabd1febe68" providerId="ADAL" clId="{1A0B0BA2-12D9-44D2-B42F-6A2E58A44598}" dt="2024-10-14T12:20:21.616" v="318" actId="478"/>
          <ac:graphicFrameMkLst>
            <pc:docMk/>
            <pc:sldMk cId="3779605287" sldId="407"/>
            <ac:graphicFrameMk id="10" creationId="{84C1E0A8-1954-25F5-625F-5F207164CF04}"/>
          </ac:graphicFrameMkLst>
        </pc:graphicFrameChg>
      </pc:sldChg>
      <pc:sldChg chg="delSp add del mod">
        <pc:chgData name="Hanen, Lars" userId="ef9764cf-17d8-44b3-bfe5-cdabd1febe68" providerId="ADAL" clId="{1A0B0BA2-12D9-44D2-B42F-6A2E58A44598}" dt="2024-10-14T12:19:00.923" v="294" actId="2696"/>
        <pc:sldMkLst>
          <pc:docMk/>
          <pc:sldMk cId="1035978041" sldId="414"/>
        </pc:sldMkLst>
        <pc:picChg chg="del">
          <ac:chgData name="Hanen, Lars" userId="ef9764cf-17d8-44b3-bfe5-cdabd1febe68" providerId="ADAL" clId="{1A0B0BA2-12D9-44D2-B42F-6A2E58A44598}" dt="2024-10-14T12:17:04.813" v="274" actId="478"/>
          <ac:picMkLst>
            <pc:docMk/>
            <pc:sldMk cId="1035978041" sldId="414"/>
            <ac:picMk id="7" creationId="{930A0639-23FD-2706-EEF1-F750422F6559}"/>
          </ac:picMkLst>
        </pc:picChg>
      </pc:sldChg>
      <pc:sldChg chg="delSp add del mod">
        <pc:chgData name="Hanen, Lars" userId="ef9764cf-17d8-44b3-bfe5-cdabd1febe68" providerId="ADAL" clId="{1A0B0BA2-12D9-44D2-B42F-6A2E58A44598}" dt="2024-10-14T12:19:00.923" v="294" actId="2696"/>
        <pc:sldMkLst>
          <pc:docMk/>
          <pc:sldMk cId="286837395" sldId="415"/>
        </pc:sldMkLst>
        <pc:picChg chg="del">
          <ac:chgData name="Hanen, Lars" userId="ef9764cf-17d8-44b3-bfe5-cdabd1febe68" providerId="ADAL" clId="{1A0B0BA2-12D9-44D2-B42F-6A2E58A44598}" dt="2024-10-14T12:17:03.405" v="273" actId="478"/>
          <ac:picMkLst>
            <pc:docMk/>
            <pc:sldMk cId="286837395" sldId="415"/>
            <ac:picMk id="5" creationId="{9789D5E4-A06A-1D57-3B10-7FD2DA59182B}"/>
          </ac:picMkLst>
        </pc:picChg>
      </pc:sldChg>
      <pc:sldChg chg="addSp modSp add del">
        <pc:chgData name="Hanen, Lars" userId="ef9764cf-17d8-44b3-bfe5-cdabd1febe68" providerId="ADAL" clId="{1A0B0BA2-12D9-44D2-B42F-6A2E58A44598}" dt="2024-10-14T12:17:46.781" v="288" actId="2696"/>
        <pc:sldMkLst>
          <pc:docMk/>
          <pc:sldMk cId="2089391375" sldId="416"/>
        </pc:sldMkLst>
        <pc:spChg chg="add mod">
          <ac:chgData name="Hanen, Lars" userId="ef9764cf-17d8-44b3-bfe5-cdabd1febe68" providerId="ADAL" clId="{1A0B0BA2-12D9-44D2-B42F-6A2E58A44598}" dt="2024-10-14T12:17:27.814" v="281"/>
          <ac:spMkLst>
            <pc:docMk/>
            <pc:sldMk cId="2089391375" sldId="416"/>
            <ac:spMk id="2" creationId="{748BC1F2-70DD-7448-AB2E-A1BB01E1995C}"/>
          </ac:spMkLst>
        </pc:spChg>
      </pc:sldChg>
      <pc:sldChg chg="addSp delSp modSp add mod modNotesTx">
        <pc:chgData name="Hanen, Lars" userId="ef9764cf-17d8-44b3-bfe5-cdabd1febe68" providerId="ADAL" clId="{1A0B0BA2-12D9-44D2-B42F-6A2E58A44598}" dt="2024-10-14T12:35:22.085" v="1128" actId="20577"/>
        <pc:sldMkLst>
          <pc:docMk/>
          <pc:sldMk cId="3405958157" sldId="417"/>
        </pc:sldMkLst>
        <pc:spChg chg="del">
          <ac:chgData name="Hanen, Lars" userId="ef9764cf-17d8-44b3-bfe5-cdabd1febe68" providerId="ADAL" clId="{1A0B0BA2-12D9-44D2-B42F-6A2E58A44598}" dt="2024-10-14T12:17:33.642" v="282" actId="478"/>
          <ac:spMkLst>
            <pc:docMk/>
            <pc:sldMk cId="3405958157" sldId="417"/>
            <ac:spMk id="3" creationId="{0267E43F-7B2C-711A-E0F7-C333CA5CA333}"/>
          </ac:spMkLst>
        </pc:spChg>
        <pc:spChg chg="del">
          <ac:chgData name="Hanen, Lars" userId="ef9764cf-17d8-44b3-bfe5-cdabd1febe68" providerId="ADAL" clId="{1A0B0BA2-12D9-44D2-B42F-6A2E58A44598}" dt="2024-10-14T12:17:13.172" v="277" actId="478"/>
          <ac:spMkLst>
            <pc:docMk/>
            <pc:sldMk cId="3405958157" sldId="417"/>
            <ac:spMk id="4" creationId="{9A1CC9E3-35B4-FBE6-4C73-5727CBB9F2A7}"/>
          </ac:spMkLst>
        </pc:spChg>
        <pc:spChg chg="add del mod">
          <ac:chgData name="Hanen, Lars" userId="ef9764cf-17d8-44b3-bfe5-cdabd1febe68" providerId="ADAL" clId="{1A0B0BA2-12D9-44D2-B42F-6A2E58A44598}" dt="2024-10-14T12:17:15.096" v="278" actId="478"/>
          <ac:spMkLst>
            <pc:docMk/>
            <pc:sldMk cId="3405958157" sldId="417"/>
            <ac:spMk id="6" creationId="{AE09DA3B-EC82-0549-31D6-011184EC5EF9}"/>
          </ac:spMkLst>
        </pc:spChg>
        <pc:spChg chg="add del mod">
          <ac:chgData name="Hanen, Lars" userId="ef9764cf-17d8-44b3-bfe5-cdabd1febe68" providerId="ADAL" clId="{1A0B0BA2-12D9-44D2-B42F-6A2E58A44598}" dt="2024-10-14T12:17:40.957" v="286" actId="478"/>
          <ac:spMkLst>
            <pc:docMk/>
            <pc:sldMk cId="3405958157" sldId="417"/>
            <ac:spMk id="8" creationId="{1CA6D716-75D4-94B4-7219-C9331EEB3387}"/>
          </ac:spMkLst>
        </pc:spChg>
        <pc:spChg chg="add mod">
          <ac:chgData name="Hanen, Lars" userId="ef9764cf-17d8-44b3-bfe5-cdabd1febe68" providerId="ADAL" clId="{1A0B0BA2-12D9-44D2-B42F-6A2E58A44598}" dt="2024-10-14T12:18:52.247" v="291" actId="1076"/>
          <ac:spMkLst>
            <pc:docMk/>
            <pc:sldMk cId="3405958157" sldId="417"/>
            <ac:spMk id="9" creationId="{B75B6B1B-CEE3-0A26-A2F9-2A5A3AFEAF90}"/>
          </ac:spMkLst>
        </pc:spChg>
        <pc:graphicFrameChg chg="del mod">
          <ac:chgData name="Hanen, Lars" userId="ef9764cf-17d8-44b3-bfe5-cdabd1febe68" providerId="ADAL" clId="{1A0B0BA2-12D9-44D2-B42F-6A2E58A44598}" dt="2024-10-14T12:20:31.760" v="321" actId="478"/>
          <ac:graphicFrameMkLst>
            <pc:docMk/>
            <pc:sldMk cId="3405958157" sldId="417"/>
            <ac:graphicFrameMk id="10" creationId="{5A4AFB65-6EEE-58EB-D48B-24D4F85DFF20}"/>
          </ac:graphicFrameMkLst>
        </pc:graphicFrameChg>
        <pc:graphicFrameChg chg="add mod">
          <ac:chgData name="Hanen, Lars" userId="ef9764cf-17d8-44b3-bfe5-cdabd1febe68" providerId="ADAL" clId="{1A0B0BA2-12D9-44D2-B42F-6A2E58A44598}" dt="2024-10-14T12:20:32.234" v="322"/>
          <ac:graphicFrameMkLst>
            <pc:docMk/>
            <pc:sldMk cId="3405958157" sldId="417"/>
            <ac:graphicFrameMk id="13" creationId="{0A2C2390-F3B1-7907-1D16-47666BFC08B4}"/>
          </ac:graphicFrameMkLst>
        </pc:graphicFrameChg>
        <pc:picChg chg="add del">
          <ac:chgData name="Hanen, Lars" userId="ef9764cf-17d8-44b3-bfe5-cdabd1febe68" providerId="ADAL" clId="{1A0B0BA2-12D9-44D2-B42F-6A2E58A44598}" dt="2024-10-14T12:17:37.863" v="285" actId="478"/>
          <ac:picMkLst>
            <pc:docMk/>
            <pc:sldMk cId="3405958157" sldId="417"/>
            <ac:picMk id="5" creationId="{F1C3AFD9-B5B2-DF21-FF5D-94D7F035603A}"/>
          </ac:picMkLst>
        </pc:picChg>
        <pc:picChg chg="add mod">
          <ac:chgData name="Hanen, Lars" userId="ef9764cf-17d8-44b3-bfe5-cdabd1febe68" providerId="ADAL" clId="{1A0B0BA2-12D9-44D2-B42F-6A2E58A44598}" dt="2024-10-14T12:18:47.504" v="290" actId="1076"/>
          <ac:picMkLst>
            <pc:docMk/>
            <pc:sldMk cId="3405958157" sldId="417"/>
            <ac:picMk id="12" creationId="{79E72ECD-D6B8-2ECD-4889-E31B60CDBC91}"/>
          </ac:picMkLst>
        </pc:picChg>
      </pc:sldChg>
      <pc:sldChg chg="add del">
        <pc:chgData name="Hanen, Lars" userId="ef9764cf-17d8-44b3-bfe5-cdabd1febe68" providerId="ADAL" clId="{1A0B0BA2-12D9-44D2-B42F-6A2E58A44598}" dt="2024-10-14T12:18:57.541" v="293" actId="2696"/>
        <pc:sldMkLst>
          <pc:docMk/>
          <pc:sldMk cId="1599042633" sldId="418"/>
        </pc:sldMkLst>
      </pc:sldChg>
      <pc:sldChg chg="addSp delSp modSp add mod modNotesTx">
        <pc:chgData name="Hanen, Lars" userId="ef9764cf-17d8-44b3-bfe5-cdabd1febe68" providerId="ADAL" clId="{1A0B0BA2-12D9-44D2-B42F-6A2E58A44598}" dt="2024-10-14T12:35:36.795" v="1131" actId="20577"/>
        <pc:sldMkLst>
          <pc:docMk/>
          <pc:sldMk cId="424840239" sldId="419"/>
        </pc:sldMkLst>
        <pc:spChg chg="mod">
          <ac:chgData name="Hanen, Lars" userId="ef9764cf-17d8-44b3-bfe5-cdabd1febe68" providerId="ADAL" clId="{1A0B0BA2-12D9-44D2-B42F-6A2E58A44598}" dt="2024-10-14T12:19:21.374" v="310" actId="20577"/>
          <ac:spMkLst>
            <pc:docMk/>
            <pc:sldMk cId="424840239" sldId="419"/>
            <ac:spMk id="9" creationId="{94D3B39F-2859-3BE8-F106-2F4BFDBA3805}"/>
          </ac:spMkLst>
        </pc:spChg>
        <pc:graphicFrameChg chg="add mod">
          <ac:chgData name="Hanen, Lars" userId="ef9764cf-17d8-44b3-bfe5-cdabd1febe68" providerId="ADAL" clId="{1A0B0BA2-12D9-44D2-B42F-6A2E58A44598}" dt="2024-10-14T12:20:38.025" v="324"/>
          <ac:graphicFrameMkLst>
            <pc:docMk/>
            <pc:sldMk cId="424840239" sldId="419"/>
            <ac:graphicFrameMk id="4" creationId="{1DD912A7-575B-C67B-B45B-2C9C1AA82107}"/>
          </ac:graphicFrameMkLst>
        </pc:graphicFrameChg>
        <pc:graphicFrameChg chg="del">
          <ac:chgData name="Hanen, Lars" userId="ef9764cf-17d8-44b3-bfe5-cdabd1febe68" providerId="ADAL" clId="{1A0B0BA2-12D9-44D2-B42F-6A2E58A44598}" dt="2024-10-14T12:20:37.709" v="323" actId="478"/>
          <ac:graphicFrameMkLst>
            <pc:docMk/>
            <pc:sldMk cId="424840239" sldId="419"/>
            <ac:graphicFrameMk id="10" creationId="{DE706E2D-949B-70E7-32D5-D40ED6661CA2}"/>
          </ac:graphicFrameMkLst>
        </pc:graphicFrameChg>
        <pc:picChg chg="add mod">
          <ac:chgData name="Hanen, Lars" userId="ef9764cf-17d8-44b3-bfe5-cdabd1febe68" providerId="ADAL" clId="{1A0B0BA2-12D9-44D2-B42F-6A2E58A44598}" dt="2024-10-14T12:19:51.106" v="313" actId="1076"/>
          <ac:picMkLst>
            <pc:docMk/>
            <pc:sldMk cId="424840239" sldId="419"/>
            <ac:picMk id="3" creationId="{2D748EE8-3F8D-877E-7815-E74735B02746}"/>
          </ac:picMkLst>
        </pc:picChg>
        <pc:picChg chg="del">
          <ac:chgData name="Hanen, Lars" userId="ef9764cf-17d8-44b3-bfe5-cdabd1febe68" providerId="ADAL" clId="{1A0B0BA2-12D9-44D2-B42F-6A2E58A44598}" dt="2024-10-14T12:19:22.947" v="311" actId="478"/>
          <ac:picMkLst>
            <pc:docMk/>
            <pc:sldMk cId="424840239" sldId="419"/>
            <ac:picMk id="12" creationId="{2C174B1E-613F-92E0-33C6-2BFD7E1E54A8}"/>
          </ac:picMkLst>
        </pc:picChg>
      </pc:sldChg>
      <pc:sldChg chg="addSp delSp modSp add mod setBg">
        <pc:chgData name="Hanen, Lars" userId="ef9764cf-17d8-44b3-bfe5-cdabd1febe68" providerId="ADAL" clId="{1A0B0BA2-12D9-44D2-B42F-6A2E58A44598}" dt="2024-10-14T13:28:00.803" v="2682" actId="20577"/>
        <pc:sldMkLst>
          <pc:docMk/>
          <pc:sldMk cId="1661263399" sldId="420"/>
        </pc:sldMkLst>
        <pc:spChg chg="mod">
          <ac:chgData name="Hanen, Lars" userId="ef9764cf-17d8-44b3-bfe5-cdabd1febe68" providerId="ADAL" clId="{1A0B0BA2-12D9-44D2-B42F-6A2E58A44598}" dt="2024-10-14T12:23:57.598" v="424" actId="20577"/>
          <ac:spMkLst>
            <pc:docMk/>
            <pc:sldMk cId="1661263399" sldId="420"/>
            <ac:spMk id="3" creationId="{51312224-BCB2-C6BA-A094-4025E68256CE}"/>
          </ac:spMkLst>
        </pc:spChg>
        <pc:spChg chg="mod">
          <ac:chgData name="Hanen, Lars" userId="ef9764cf-17d8-44b3-bfe5-cdabd1febe68" providerId="ADAL" clId="{1A0B0BA2-12D9-44D2-B42F-6A2E58A44598}" dt="2024-10-14T13:28:00.803" v="2682" actId="20577"/>
          <ac:spMkLst>
            <pc:docMk/>
            <pc:sldMk cId="1661263399" sldId="420"/>
            <ac:spMk id="4" creationId="{CC43EAE5-DED5-F29B-C66B-DC550BC4D6DE}"/>
          </ac:spMkLst>
        </pc:spChg>
        <pc:graphicFrameChg chg="mod">
          <ac:chgData name="Hanen, Lars" userId="ef9764cf-17d8-44b3-bfe5-cdabd1febe68" providerId="ADAL" clId="{1A0B0BA2-12D9-44D2-B42F-6A2E58A44598}" dt="2024-10-14T12:29:54.137" v="873" actId="207"/>
          <ac:graphicFrameMkLst>
            <pc:docMk/>
            <pc:sldMk cId="1661263399" sldId="420"/>
            <ac:graphicFrameMk id="2" creationId="{3250AAA2-7222-8EA7-76D7-D7C9BD0EBF9D}"/>
          </ac:graphicFrameMkLst>
        </pc:graphicFrameChg>
        <pc:picChg chg="del mod">
          <ac:chgData name="Hanen, Lars" userId="ef9764cf-17d8-44b3-bfe5-cdabd1febe68" providerId="ADAL" clId="{1A0B0BA2-12D9-44D2-B42F-6A2E58A44598}" dt="2024-10-14T12:23:27.534" v="409" actId="478"/>
          <ac:picMkLst>
            <pc:docMk/>
            <pc:sldMk cId="1661263399" sldId="420"/>
            <ac:picMk id="5" creationId="{95587504-C618-FB85-DCE7-D470248B0138}"/>
          </ac:picMkLst>
        </pc:picChg>
        <pc:picChg chg="add mod ord">
          <ac:chgData name="Hanen, Lars" userId="ef9764cf-17d8-44b3-bfe5-cdabd1febe68" providerId="ADAL" clId="{1A0B0BA2-12D9-44D2-B42F-6A2E58A44598}" dt="2024-10-14T12:23:35.197" v="412" actId="1076"/>
          <ac:picMkLst>
            <pc:docMk/>
            <pc:sldMk cId="1661263399" sldId="420"/>
            <ac:picMk id="6" creationId="{9AB84971-9D81-6E6D-A27C-F48C474B6E4B}"/>
          </ac:picMkLst>
        </pc:picChg>
      </pc:sldChg>
      <pc:sldChg chg="modSp add mod setBg">
        <pc:chgData name="Hanen, Lars" userId="ef9764cf-17d8-44b3-bfe5-cdabd1febe68" providerId="ADAL" clId="{1A0B0BA2-12D9-44D2-B42F-6A2E58A44598}" dt="2024-10-14T13:27:29.791" v="2664" actId="20577"/>
        <pc:sldMkLst>
          <pc:docMk/>
          <pc:sldMk cId="3771701457" sldId="421"/>
        </pc:sldMkLst>
        <pc:spChg chg="mod">
          <ac:chgData name="Hanen, Lars" userId="ef9764cf-17d8-44b3-bfe5-cdabd1febe68" providerId="ADAL" clId="{1A0B0BA2-12D9-44D2-B42F-6A2E58A44598}" dt="2024-10-14T12:39:59.783" v="1474" actId="20577"/>
          <ac:spMkLst>
            <pc:docMk/>
            <pc:sldMk cId="3771701457" sldId="421"/>
            <ac:spMk id="3" creationId="{4D91E6D4-20E9-9420-E93F-07B1BDC11370}"/>
          </ac:spMkLst>
        </pc:spChg>
        <pc:spChg chg="mod">
          <ac:chgData name="Hanen, Lars" userId="ef9764cf-17d8-44b3-bfe5-cdabd1febe68" providerId="ADAL" clId="{1A0B0BA2-12D9-44D2-B42F-6A2E58A44598}" dt="2024-10-14T13:27:29.791" v="2664" actId="20577"/>
          <ac:spMkLst>
            <pc:docMk/>
            <pc:sldMk cId="3771701457" sldId="421"/>
            <ac:spMk id="4" creationId="{1D324361-6F98-E942-C080-A9ECD1ED0867}"/>
          </ac:spMkLst>
        </pc:spChg>
      </pc:sldChg>
    </pc:docChg>
  </pc:docChgLst>
  <pc:docChgLst>
    <pc:chgData name="Hanen, Lars" userId="ef9764cf-17d8-44b3-bfe5-cdabd1febe68" providerId="ADAL" clId="{225505D1-5C12-42E9-B5A0-F6E1BB485519}"/>
    <pc:docChg chg="undo custSel addSld delSld modSld sldOrd">
      <pc:chgData name="Hanen, Lars" userId="ef9764cf-17d8-44b3-bfe5-cdabd1febe68" providerId="ADAL" clId="{225505D1-5C12-42E9-B5A0-F6E1BB485519}" dt="2024-03-11T12:43:45.997" v="5358" actId="729"/>
      <pc:docMkLst>
        <pc:docMk/>
      </pc:docMkLst>
      <pc:sldChg chg="del">
        <pc:chgData name="Hanen, Lars" userId="ef9764cf-17d8-44b3-bfe5-cdabd1febe68" providerId="ADAL" clId="{225505D1-5C12-42E9-B5A0-F6E1BB485519}" dt="2024-03-08T18:00:43.364" v="0" actId="47"/>
        <pc:sldMkLst>
          <pc:docMk/>
          <pc:sldMk cId="3946261609" sldId="256"/>
        </pc:sldMkLst>
      </pc:sldChg>
      <pc:sldChg chg="del">
        <pc:chgData name="Hanen, Lars" userId="ef9764cf-17d8-44b3-bfe5-cdabd1febe68" providerId="ADAL" clId="{225505D1-5C12-42E9-B5A0-F6E1BB485519}" dt="2024-03-08T18:00:50.965" v="1" actId="47"/>
        <pc:sldMkLst>
          <pc:docMk/>
          <pc:sldMk cId="4022370968" sldId="257"/>
        </pc:sldMkLst>
      </pc:sldChg>
      <pc:sldChg chg="del">
        <pc:chgData name="Hanen, Lars" userId="ef9764cf-17d8-44b3-bfe5-cdabd1febe68" providerId="ADAL" clId="{225505D1-5C12-42E9-B5A0-F6E1BB485519}" dt="2024-03-11T06:54:55.956" v="1648" actId="47"/>
        <pc:sldMkLst>
          <pc:docMk/>
          <pc:sldMk cId="1214706866" sldId="259"/>
        </pc:sldMkLst>
      </pc:sldChg>
      <pc:sldChg chg="del">
        <pc:chgData name="Hanen, Lars" userId="ef9764cf-17d8-44b3-bfe5-cdabd1febe68" providerId="ADAL" clId="{225505D1-5C12-42E9-B5A0-F6E1BB485519}" dt="2024-03-08T18:01:56.840" v="18" actId="47"/>
        <pc:sldMkLst>
          <pc:docMk/>
          <pc:sldMk cId="2933150737" sldId="263"/>
        </pc:sldMkLst>
      </pc:sldChg>
      <pc:sldChg chg="addSp delSp modSp mod delAnim modNotesTx">
        <pc:chgData name="Hanen, Lars" userId="ef9764cf-17d8-44b3-bfe5-cdabd1febe68" providerId="ADAL" clId="{225505D1-5C12-42E9-B5A0-F6E1BB485519}" dt="2024-03-11T12:09:18.965" v="3980" actId="5793"/>
        <pc:sldMkLst>
          <pc:docMk/>
          <pc:sldMk cId="1430960090" sldId="343"/>
        </pc:sldMkLst>
        <pc:spChg chg="mod">
          <ac:chgData name="Hanen, Lars" userId="ef9764cf-17d8-44b3-bfe5-cdabd1febe68" providerId="ADAL" clId="{225505D1-5C12-42E9-B5A0-F6E1BB485519}" dt="2024-03-08T19:39:29.024" v="654" actId="404"/>
          <ac:spMkLst>
            <pc:docMk/>
            <pc:sldMk cId="1430960090" sldId="343"/>
            <ac:spMk id="2" creationId="{4E8CBBB6-5846-B4EA-5AC3-D700F60F8806}"/>
          </ac:spMkLst>
        </pc:spChg>
        <pc:spChg chg="add del mod">
          <ac:chgData name="Hanen, Lars" userId="ef9764cf-17d8-44b3-bfe5-cdabd1febe68" providerId="ADAL" clId="{225505D1-5C12-42E9-B5A0-F6E1BB485519}" dt="2024-03-08T18:10:41.268" v="231" actId="478"/>
          <ac:spMkLst>
            <pc:docMk/>
            <pc:sldMk cId="1430960090" sldId="343"/>
            <ac:spMk id="4" creationId="{D70859EB-9261-2188-E5B1-20CCD241C832}"/>
          </ac:spMkLst>
        </pc:spChg>
        <pc:graphicFrameChg chg="del mod">
          <ac:chgData name="Hanen, Lars" userId="ef9764cf-17d8-44b3-bfe5-cdabd1febe68" providerId="ADAL" clId="{225505D1-5C12-42E9-B5A0-F6E1BB485519}" dt="2024-03-08T18:10:24.463" v="227" actId="478"/>
          <ac:graphicFrameMkLst>
            <pc:docMk/>
            <pc:sldMk cId="1430960090" sldId="343"/>
            <ac:graphicFrameMk id="5" creationId="{1A2C6D7A-7173-521D-227B-2D810E6F5DBA}"/>
          </ac:graphicFrameMkLst>
        </pc:graphicFrameChg>
        <pc:picChg chg="add del">
          <ac:chgData name="Hanen, Lars" userId="ef9764cf-17d8-44b3-bfe5-cdabd1febe68" providerId="ADAL" clId="{225505D1-5C12-42E9-B5A0-F6E1BB485519}" dt="2024-03-08T18:10:29.216" v="229" actId="478"/>
          <ac:picMkLst>
            <pc:docMk/>
            <pc:sldMk cId="1430960090" sldId="343"/>
            <ac:picMk id="7" creationId="{D4B61951-1598-C075-61CB-18B1CADBF232}"/>
          </ac:picMkLst>
        </pc:picChg>
        <pc:picChg chg="add mod">
          <ac:chgData name="Hanen, Lars" userId="ef9764cf-17d8-44b3-bfe5-cdabd1febe68" providerId="ADAL" clId="{225505D1-5C12-42E9-B5A0-F6E1BB485519}" dt="2024-03-08T19:37:49.949" v="592" actId="1076"/>
          <ac:picMkLst>
            <pc:docMk/>
            <pc:sldMk cId="1430960090" sldId="343"/>
            <ac:picMk id="8" creationId="{356B8D00-1BAA-B940-6994-5050812C1B12}"/>
          </ac:picMkLst>
        </pc:picChg>
      </pc:sldChg>
      <pc:sldChg chg="delSp modSp del mod delAnim modAnim">
        <pc:chgData name="Hanen, Lars" userId="ef9764cf-17d8-44b3-bfe5-cdabd1febe68" providerId="ADAL" clId="{225505D1-5C12-42E9-B5A0-F6E1BB485519}" dt="2024-03-11T06:55:01.647" v="1649" actId="47"/>
        <pc:sldMkLst>
          <pc:docMk/>
          <pc:sldMk cId="73391711" sldId="347"/>
        </pc:sldMkLst>
        <pc:spChg chg="mod">
          <ac:chgData name="Hanen, Lars" userId="ef9764cf-17d8-44b3-bfe5-cdabd1febe68" providerId="ADAL" clId="{225505D1-5C12-42E9-B5A0-F6E1BB485519}" dt="2024-03-08T18:01:43.768" v="12" actId="20577"/>
          <ac:spMkLst>
            <pc:docMk/>
            <pc:sldMk cId="73391711" sldId="347"/>
            <ac:spMk id="20" creationId="{819491E4-AD4F-AECF-9548-77195FD8FCEB}"/>
          </ac:spMkLst>
        </pc:spChg>
        <pc:picChg chg="del">
          <ac:chgData name="Hanen, Lars" userId="ef9764cf-17d8-44b3-bfe5-cdabd1febe68" providerId="ADAL" clId="{225505D1-5C12-42E9-B5A0-F6E1BB485519}" dt="2024-03-08T18:01:41.928" v="11" actId="478"/>
          <ac:picMkLst>
            <pc:docMk/>
            <pc:sldMk cId="73391711" sldId="347"/>
            <ac:picMk id="19" creationId="{6023AB1A-177B-EAAB-787C-365100353ABF}"/>
          </ac:picMkLst>
        </pc:picChg>
      </pc:sldChg>
      <pc:sldChg chg="addSp delSp modSp mod delAnim modAnim modNotesTx">
        <pc:chgData name="Hanen, Lars" userId="ef9764cf-17d8-44b3-bfe5-cdabd1febe68" providerId="ADAL" clId="{225505D1-5C12-42E9-B5A0-F6E1BB485519}" dt="2024-03-11T12:35:13.709" v="5345" actId="113"/>
        <pc:sldMkLst>
          <pc:docMk/>
          <pc:sldMk cId="269656478" sldId="368"/>
        </pc:sldMkLst>
        <pc:spChg chg="add mod">
          <ac:chgData name="Hanen, Lars" userId="ef9764cf-17d8-44b3-bfe5-cdabd1febe68" providerId="ADAL" clId="{225505D1-5C12-42E9-B5A0-F6E1BB485519}" dt="2024-03-11T06:58:55.082" v="1667"/>
          <ac:spMkLst>
            <pc:docMk/>
            <pc:sldMk cId="269656478" sldId="368"/>
            <ac:spMk id="2" creationId="{2B57F5CA-50E6-B16E-9794-3EE0BD73204D}"/>
          </ac:spMkLst>
        </pc:spChg>
        <pc:spChg chg="add mod">
          <ac:chgData name="Hanen, Lars" userId="ef9764cf-17d8-44b3-bfe5-cdabd1febe68" providerId="ADAL" clId="{225505D1-5C12-42E9-B5A0-F6E1BB485519}" dt="2024-03-11T12:33:37.780" v="5245" actId="20577"/>
          <ac:spMkLst>
            <pc:docMk/>
            <pc:sldMk cId="269656478" sldId="368"/>
            <ac:spMk id="3" creationId="{AD0CA403-3AF7-C2BD-CCC0-F5CD603B1F20}"/>
          </ac:spMkLst>
        </pc:spChg>
        <pc:spChg chg="add del">
          <ac:chgData name="Hanen, Lars" userId="ef9764cf-17d8-44b3-bfe5-cdabd1febe68" providerId="ADAL" clId="{225505D1-5C12-42E9-B5A0-F6E1BB485519}" dt="2024-03-11T08:41:48.675" v="1851" actId="478"/>
          <ac:spMkLst>
            <pc:docMk/>
            <pc:sldMk cId="269656478" sldId="368"/>
            <ac:spMk id="7" creationId="{CEA8AA54-A7E2-6363-8315-A2BD25DE245F}"/>
          </ac:spMkLst>
        </pc:spChg>
        <pc:spChg chg="add del">
          <ac:chgData name="Hanen, Lars" userId="ef9764cf-17d8-44b3-bfe5-cdabd1febe68" providerId="ADAL" clId="{225505D1-5C12-42E9-B5A0-F6E1BB485519}" dt="2024-03-11T08:42:05.972" v="1857" actId="22"/>
          <ac:spMkLst>
            <pc:docMk/>
            <pc:sldMk cId="269656478" sldId="368"/>
            <ac:spMk id="9" creationId="{84798553-E153-2A26-78D7-EF7FB3202748}"/>
          </ac:spMkLst>
        </pc:spChg>
        <pc:spChg chg="add del">
          <ac:chgData name="Hanen, Lars" userId="ef9764cf-17d8-44b3-bfe5-cdabd1febe68" providerId="ADAL" clId="{225505D1-5C12-42E9-B5A0-F6E1BB485519}" dt="2024-03-11T08:42:04.423" v="1855" actId="22"/>
          <ac:spMkLst>
            <pc:docMk/>
            <pc:sldMk cId="269656478" sldId="368"/>
            <ac:spMk id="11" creationId="{15D371B4-43C1-FBBF-93A8-3BC983B33282}"/>
          </ac:spMkLst>
        </pc:spChg>
        <pc:spChg chg="add del mod">
          <ac:chgData name="Hanen, Lars" userId="ef9764cf-17d8-44b3-bfe5-cdabd1febe68" providerId="ADAL" clId="{225505D1-5C12-42E9-B5A0-F6E1BB485519}" dt="2024-03-11T10:16:35.304" v="3071" actId="478"/>
          <ac:spMkLst>
            <pc:docMk/>
            <pc:sldMk cId="269656478" sldId="368"/>
            <ac:spMk id="16" creationId="{90C04D16-D8D7-123E-5E67-AB08954FBCF4}"/>
          </ac:spMkLst>
        </pc:spChg>
        <pc:spChg chg="add del mod">
          <ac:chgData name="Hanen, Lars" userId="ef9764cf-17d8-44b3-bfe5-cdabd1febe68" providerId="ADAL" clId="{225505D1-5C12-42E9-B5A0-F6E1BB485519}" dt="2024-03-11T10:33:03.721" v="3096"/>
          <ac:spMkLst>
            <pc:docMk/>
            <pc:sldMk cId="269656478" sldId="368"/>
            <ac:spMk id="18" creationId="{4A1ABCC9-E8A3-60FC-12A8-640290EC8CC9}"/>
          </ac:spMkLst>
        </pc:spChg>
        <pc:spChg chg="add del mod">
          <ac:chgData name="Hanen, Lars" userId="ef9764cf-17d8-44b3-bfe5-cdabd1febe68" providerId="ADAL" clId="{225505D1-5C12-42E9-B5A0-F6E1BB485519}" dt="2024-03-11T10:33:03.720" v="3094" actId="478"/>
          <ac:spMkLst>
            <pc:docMk/>
            <pc:sldMk cId="269656478" sldId="368"/>
            <ac:spMk id="19" creationId="{7DB00943-517F-31DE-9A1F-C718581BA036}"/>
          </ac:spMkLst>
        </pc:spChg>
        <pc:spChg chg="add del mod">
          <ac:chgData name="Hanen, Lars" userId="ef9764cf-17d8-44b3-bfe5-cdabd1febe68" providerId="ADAL" clId="{225505D1-5C12-42E9-B5A0-F6E1BB485519}" dt="2024-03-11T10:16:32.776" v="3070" actId="478"/>
          <ac:spMkLst>
            <pc:docMk/>
            <pc:sldMk cId="269656478" sldId="368"/>
            <ac:spMk id="20" creationId="{819491E4-AD4F-AECF-9548-77195FD8FCEB}"/>
          </ac:spMkLst>
        </pc:spChg>
        <pc:spChg chg="add del mod">
          <ac:chgData name="Hanen, Lars" userId="ef9764cf-17d8-44b3-bfe5-cdabd1febe68" providerId="ADAL" clId="{225505D1-5C12-42E9-B5A0-F6E1BB485519}" dt="2024-03-11T10:33:23.224" v="3104" actId="478"/>
          <ac:spMkLst>
            <pc:docMk/>
            <pc:sldMk cId="269656478" sldId="368"/>
            <ac:spMk id="21" creationId="{87E78CB1-DC3A-EC2A-C0F2-25C6B5A6BAC2}"/>
          </ac:spMkLst>
        </pc:spChg>
        <pc:spChg chg="add del mod">
          <ac:chgData name="Hanen, Lars" userId="ef9764cf-17d8-44b3-bfe5-cdabd1febe68" providerId="ADAL" clId="{225505D1-5C12-42E9-B5A0-F6E1BB485519}" dt="2024-03-11T12:18:37.236" v="4427" actId="478"/>
          <ac:spMkLst>
            <pc:docMk/>
            <pc:sldMk cId="269656478" sldId="368"/>
            <ac:spMk id="22" creationId="{B4FDBBE5-C654-0D39-3511-7FE287D66630}"/>
          </ac:spMkLst>
        </pc:spChg>
        <pc:spChg chg="add del mod">
          <ac:chgData name="Hanen, Lars" userId="ef9764cf-17d8-44b3-bfe5-cdabd1febe68" providerId="ADAL" clId="{225505D1-5C12-42E9-B5A0-F6E1BB485519}" dt="2024-03-11T12:18:40.511" v="4428" actId="478"/>
          <ac:spMkLst>
            <pc:docMk/>
            <pc:sldMk cId="269656478" sldId="368"/>
            <ac:spMk id="24" creationId="{670230B9-8628-0BB9-4EFD-63C08549DDC8}"/>
          </ac:spMkLst>
        </pc:spChg>
        <pc:spChg chg="add mod">
          <ac:chgData name="Hanen, Lars" userId="ef9764cf-17d8-44b3-bfe5-cdabd1febe68" providerId="ADAL" clId="{225505D1-5C12-42E9-B5A0-F6E1BB485519}" dt="2024-03-11T12:35:13.709" v="5345" actId="113"/>
          <ac:spMkLst>
            <pc:docMk/>
            <pc:sldMk cId="269656478" sldId="368"/>
            <ac:spMk id="25" creationId="{F17A9EED-DE9B-BC84-F09C-2F977C0A819A}"/>
          </ac:spMkLst>
        </pc:spChg>
        <pc:graphicFrameChg chg="del mod">
          <ac:chgData name="Hanen, Lars" userId="ef9764cf-17d8-44b3-bfe5-cdabd1febe68" providerId="ADAL" clId="{225505D1-5C12-42E9-B5A0-F6E1BB485519}" dt="2024-03-11T06:55:13.607" v="1655" actId="478"/>
          <ac:graphicFrameMkLst>
            <pc:docMk/>
            <pc:sldMk cId="269656478" sldId="368"/>
            <ac:graphicFrameMk id="4" creationId="{E1E534C8-1080-422C-7C4B-ED110CF54B1D}"/>
          </ac:graphicFrameMkLst>
        </pc:graphicFrameChg>
        <pc:graphicFrameChg chg="add del mod">
          <ac:chgData name="Hanen, Lars" userId="ef9764cf-17d8-44b3-bfe5-cdabd1febe68" providerId="ADAL" clId="{225505D1-5C12-42E9-B5A0-F6E1BB485519}" dt="2024-03-11T09:06:57.525" v="2376" actId="478"/>
          <ac:graphicFrameMkLst>
            <pc:docMk/>
            <pc:sldMk cId="269656478" sldId="368"/>
            <ac:graphicFrameMk id="14" creationId="{2B64FDA4-12AB-69B8-CAC8-1AD306CBD716}"/>
          </ac:graphicFrameMkLst>
        </pc:graphicFrameChg>
        <pc:graphicFrameChg chg="add mod">
          <ac:chgData name="Hanen, Lars" userId="ef9764cf-17d8-44b3-bfe5-cdabd1febe68" providerId="ADAL" clId="{225505D1-5C12-42E9-B5A0-F6E1BB485519}" dt="2024-03-11T12:21:21.276" v="4523" actId="1076"/>
          <ac:graphicFrameMkLst>
            <pc:docMk/>
            <pc:sldMk cId="269656478" sldId="368"/>
            <ac:graphicFrameMk id="17" creationId="{A980EC33-9DCE-C24D-327D-0F123BCBC72D}"/>
          </ac:graphicFrameMkLst>
        </pc:graphicFrameChg>
        <pc:picChg chg="mod">
          <ac:chgData name="Hanen, Lars" userId="ef9764cf-17d8-44b3-bfe5-cdabd1febe68" providerId="ADAL" clId="{225505D1-5C12-42E9-B5A0-F6E1BB485519}" dt="2024-03-11T10:33:14.231" v="3101" actId="1076"/>
          <ac:picMkLst>
            <pc:docMk/>
            <pc:sldMk cId="269656478" sldId="368"/>
            <ac:picMk id="5" creationId="{BFDB3A77-60E5-07BE-F14C-0EE1200C5D3B}"/>
          </ac:picMkLst>
        </pc:picChg>
        <pc:picChg chg="add mod">
          <ac:chgData name="Hanen, Lars" userId="ef9764cf-17d8-44b3-bfe5-cdabd1febe68" providerId="ADAL" clId="{225505D1-5C12-42E9-B5A0-F6E1BB485519}" dt="2024-03-11T12:33:13.076" v="5228" actId="1076"/>
          <ac:picMkLst>
            <pc:docMk/>
            <pc:sldMk cId="269656478" sldId="368"/>
            <ac:picMk id="13" creationId="{23E6AEF6-DE79-7E7A-AA2C-D7995FFB619C}"/>
          </ac:picMkLst>
        </pc:picChg>
      </pc:sldChg>
      <pc:sldChg chg="del">
        <pc:chgData name="Hanen, Lars" userId="ef9764cf-17d8-44b3-bfe5-cdabd1febe68" providerId="ADAL" clId="{225505D1-5C12-42E9-B5A0-F6E1BB485519}" dt="2024-03-08T18:01:31.165" v="3" actId="47"/>
        <pc:sldMkLst>
          <pc:docMk/>
          <pc:sldMk cId="1733191568" sldId="369"/>
        </pc:sldMkLst>
      </pc:sldChg>
      <pc:sldChg chg="delSp del mod">
        <pc:chgData name="Hanen, Lars" userId="ef9764cf-17d8-44b3-bfe5-cdabd1febe68" providerId="ADAL" clId="{225505D1-5C12-42E9-B5A0-F6E1BB485519}" dt="2024-03-08T18:01:40.348" v="10" actId="47"/>
        <pc:sldMkLst>
          <pc:docMk/>
          <pc:sldMk cId="2444206985" sldId="370"/>
        </pc:sldMkLst>
        <pc:picChg chg="del">
          <ac:chgData name="Hanen, Lars" userId="ef9764cf-17d8-44b3-bfe5-cdabd1febe68" providerId="ADAL" clId="{225505D1-5C12-42E9-B5A0-F6E1BB485519}" dt="2024-03-08T18:01:35.417" v="9" actId="478"/>
          <ac:picMkLst>
            <pc:docMk/>
            <pc:sldMk cId="2444206985" sldId="370"/>
            <ac:picMk id="19" creationId="{6023AB1A-177B-EAAB-787C-365100353ABF}"/>
          </ac:picMkLst>
        </pc:picChg>
      </pc:sldChg>
      <pc:sldChg chg="delSp modSp del mod">
        <pc:chgData name="Hanen, Lars" userId="ef9764cf-17d8-44b3-bfe5-cdabd1febe68" providerId="ADAL" clId="{225505D1-5C12-42E9-B5A0-F6E1BB485519}" dt="2024-03-11T06:55:02.479" v="1650" actId="47"/>
        <pc:sldMkLst>
          <pc:docMk/>
          <pc:sldMk cId="1795434764" sldId="371"/>
        </pc:sldMkLst>
        <pc:spChg chg="mod">
          <ac:chgData name="Hanen, Lars" userId="ef9764cf-17d8-44b3-bfe5-cdabd1febe68" providerId="ADAL" clId="{225505D1-5C12-42E9-B5A0-F6E1BB485519}" dt="2024-03-08T18:01:47.721" v="14" actId="20577"/>
          <ac:spMkLst>
            <pc:docMk/>
            <pc:sldMk cId="1795434764" sldId="371"/>
            <ac:spMk id="7" creationId="{D2D9DB43-2CC0-292B-9934-48357C466687}"/>
          </ac:spMkLst>
        </pc:spChg>
        <pc:picChg chg="del">
          <ac:chgData name="Hanen, Lars" userId="ef9764cf-17d8-44b3-bfe5-cdabd1febe68" providerId="ADAL" clId="{225505D1-5C12-42E9-B5A0-F6E1BB485519}" dt="2024-03-08T18:01:46.145" v="13" actId="478"/>
          <ac:picMkLst>
            <pc:docMk/>
            <pc:sldMk cId="1795434764" sldId="371"/>
            <ac:picMk id="2" creationId="{5C6C373D-D5E4-7AEE-D79B-1DD12BD15AF9}"/>
          </ac:picMkLst>
        </pc:picChg>
      </pc:sldChg>
      <pc:sldChg chg="del">
        <pc:chgData name="Hanen, Lars" userId="ef9764cf-17d8-44b3-bfe5-cdabd1febe68" providerId="ADAL" clId="{225505D1-5C12-42E9-B5A0-F6E1BB485519}" dt="2024-03-08T18:01:31.708" v="4" actId="47"/>
        <pc:sldMkLst>
          <pc:docMk/>
          <pc:sldMk cId="1447201668" sldId="372"/>
        </pc:sldMkLst>
      </pc:sldChg>
      <pc:sldChg chg="addSp delSp modSp add mod modAnim modShow modNotesTx">
        <pc:chgData name="Hanen, Lars" userId="ef9764cf-17d8-44b3-bfe5-cdabd1febe68" providerId="ADAL" clId="{225505D1-5C12-42E9-B5A0-F6E1BB485519}" dt="2024-03-11T12:09:52.285" v="4032" actId="20577"/>
        <pc:sldMkLst>
          <pc:docMk/>
          <pc:sldMk cId="3449196686" sldId="372"/>
        </pc:sldMkLst>
        <pc:spChg chg="del mod">
          <ac:chgData name="Hanen, Lars" userId="ef9764cf-17d8-44b3-bfe5-cdabd1febe68" providerId="ADAL" clId="{225505D1-5C12-42E9-B5A0-F6E1BB485519}" dt="2024-03-11T07:55:02.250" v="1805" actId="478"/>
          <ac:spMkLst>
            <pc:docMk/>
            <pc:sldMk cId="3449196686" sldId="372"/>
            <ac:spMk id="2" creationId="{552529B8-0527-7539-F2BC-BCE42D547716}"/>
          </ac:spMkLst>
        </pc:spChg>
        <pc:spChg chg="add del mod">
          <ac:chgData name="Hanen, Lars" userId="ef9764cf-17d8-44b3-bfe5-cdabd1febe68" providerId="ADAL" clId="{225505D1-5C12-42E9-B5A0-F6E1BB485519}" dt="2024-03-11T07:55:08.725" v="1807" actId="478"/>
          <ac:spMkLst>
            <pc:docMk/>
            <pc:sldMk cId="3449196686" sldId="372"/>
            <ac:spMk id="4" creationId="{C7911B00-FDC9-AA70-CBB7-1E6161DDC7C7}"/>
          </ac:spMkLst>
        </pc:spChg>
        <pc:spChg chg="add mod">
          <ac:chgData name="Hanen, Lars" userId="ef9764cf-17d8-44b3-bfe5-cdabd1febe68" providerId="ADAL" clId="{225505D1-5C12-42E9-B5A0-F6E1BB485519}" dt="2024-03-11T07:55:03.076" v="1806"/>
          <ac:spMkLst>
            <pc:docMk/>
            <pc:sldMk cId="3449196686" sldId="372"/>
            <ac:spMk id="6" creationId="{6B8D1AF4-BE3D-9B40-E9E3-A1481935B448}"/>
          </ac:spMkLst>
        </pc:spChg>
        <pc:graphicFrameChg chg="mod modGraphic">
          <ac:chgData name="Hanen, Lars" userId="ef9764cf-17d8-44b3-bfe5-cdabd1febe68" providerId="ADAL" clId="{225505D1-5C12-42E9-B5A0-F6E1BB485519}" dt="2024-03-11T10:55:51.877" v="3822" actId="20577"/>
          <ac:graphicFrameMkLst>
            <pc:docMk/>
            <pc:sldMk cId="3449196686" sldId="372"/>
            <ac:graphicFrameMk id="5" creationId="{B908303F-E4DD-9673-2955-16C09D54CAE4}"/>
          </ac:graphicFrameMkLst>
        </pc:graphicFrameChg>
      </pc:sldChg>
      <pc:sldChg chg="del">
        <pc:chgData name="Hanen, Lars" userId="ef9764cf-17d8-44b3-bfe5-cdabd1febe68" providerId="ADAL" clId="{225505D1-5C12-42E9-B5A0-F6E1BB485519}" dt="2024-03-08T18:01:32.138" v="5" actId="47"/>
        <pc:sldMkLst>
          <pc:docMk/>
          <pc:sldMk cId="1320335864" sldId="373"/>
        </pc:sldMkLst>
      </pc:sldChg>
      <pc:sldChg chg="addSp delSp modSp add del mod delAnim">
        <pc:chgData name="Hanen, Lars" userId="ef9764cf-17d8-44b3-bfe5-cdabd1febe68" providerId="ADAL" clId="{225505D1-5C12-42E9-B5A0-F6E1BB485519}" dt="2024-03-11T06:54:47.261" v="1647" actId="47"/>
        <pc:sldMkLst>
          <pc:docMk/>
          <pc:sldMk cId="2527773374" sldId="373"/>
        </pc:sldMkLst>
        <pc:spChg chg="add del mod">
          <ac:chgData name="Hanen, Lars" userId="ef9764cf-17d8-44b3-bfe5-cdabd1febe68" providerId="ADAL" clId="{225505D1-5C12-42E9-B5A0-F6E1BB485519}" dt="2024-03-08T19:49:14.987" v="876" actId="478"/>
          <ac:spMkLst>
            <pc:docMk/>
            <pc:sldMk cId="2527773374" sldId="373"/>
            <ac:spMk id="4" creationId="{16B0DF9D-9332-7A96-0656-57E722142135}"/>
          </ac:spMkLst>
        </pc:spChg>
        <pc:graphicFrameChg chg="del">
          <ac:chgData name="Hanen, Lars" userId="ef9764cf-17d8-44b3-bfe5-cdabd1febe68" providerId="ADAL" clId="{225505D1-5C12-42E9-B5A0-F6E1BB485519}" dt="2024-03-08T19:48:57.979" v="870" actId="478"/>
          <ac:graphicFrameMkLst>
            <pc:docMk/>
            <pc:sldMk cId="2527773374" sldId="373"/>
            <ac:graphicFrameMk id="5" creationId="{D1757CF7-A9CA-BD38-7C38-318DC5A082C2}"/>
          </ac:graphicFrameMkLst>
        </pc:graphicFrameChg>
        <pc:graphicFrameChg chg="add del mod ord modGraphic">
          <ac:chgData name="Hanen, Lars" userId="ef9764cf-17d8-44b3-bfe5-cdabd1febe68" providerId="ADAL" clId="{225505D1-5C12-42E9-B5A0-F6E1BB485519}" dt="2024-03-08T19:49:12.484" v="875" actId="3680"/>
          <ac:graphicFrameMkLst>
            <pc:docMk/>
            <pc:sldMk cId="2527773374" sldId="373"/>
            <ac:graphicFrameMk id="6" creationId="{A7C7154F-1AD4-0A10-3E31-A68E5ABCBB76}"/>
          </ac:graphicFrameMkLst>
        </pc:graphicFrameChg>
        <pc:graphicFrameChg chg="add del mod modGraphic">
          <ac:chgData name="Hanen, Lars" userId="ef9764cf-17d8-44b3-bfe5-cdabd1febe68" providerId="ADAL" clId="{225505D1-5C12-42E9-B5A0-F6E1BB485519}" dt="2024-03-08T19:54:25.479" v="881" actId="478"/>
          <ac:graphicFrameMkLst>
            <pc:docMk/>
            <pc:sldMk cId="2527773374" sldId="373"/>
            <ac:graphicFrameMk id="8" creationId="{A5C5110A-662C-ECA3-16AA-121AA6908422}"/>
          </ac:graphicFrameMkLst>
        </pc:graphicFrameChg>
        <pc:graphicFrameChg chg="add del mod">
          <ac:chgData name="Hanen, Lars" userId="ef9764cf-17d8-44b3-bfe5-cdabd1febe68" providerId="ADAL" clId="{225505D1-5C12-42E9-B5A0-F6E1BB485519}" dt="2024-03-08T19:56:28.647" v="895" actId="478"/>
          <ac:graphicFrameMkLst>
            <pc:docMk/>
            <pc:sldMk cId="2527773374" sldId="373"/>
            <ac:graphicFrameMk id="10" creationId="{9540107B-20AF-C1EF-103A-6867AB8C4811}"/>
          </ac:graphicFrameMkLst>
        </pc:graphicFrameChg>
        <pc:graphicFrameChg chg="add del mod">
          <ac:chgData name="Hanen, Lars" userId="ef9764cf-17d8-44b3-bfe5-cdabd1febe68" providerId="ADAL" clId="{225505D1-5C12-42E9-B5A0-F6E1BB485519}" dt="2024-03-08T19:59:12.716" v="905" actId="21"/>
          <ac:graphicFrameMkLst>
            <pc:docMk/>
            <pc:sldMk cId="2527773374" sldId="373"/>
            <ac:graphicFrameMk id="12" creationId="{468D16CE-61A6-E39C-A4EA-F831FA0EEB15}"/>
          </ac:graphicFrameMkLst>
        </pc:graphicFrameChg>
      </pc:sldChg>
      <pc:sldChg chg="new del">
        <pc:chgData name="Hanen, Lars" userId="ef9764cf-17d8-44b3-bfe5-cdabd1febe68" providerId="ADAL" clId="{225505D1-5C12-42E9-B5A0-F6E1BB485519}" dt="2024-03-08T19:48:47.122" v="868" actId="680"/>
        <pc:sldMkLst>
          <pc:docMk/>
          <pc:sldMk cId="2586442079" sldId="373"/>
        </pc:sldMkLst>
      </pc:sldChg>
      <pc:sldChg chg="addSp delSp modSp add mod ord modNotesTx">
        <pc:chgData name="Hanen, Lars" userId="ef9764cf-17d8-44b3-bfe5-cdabd1febe68" providerId="ADAL" clId="{225505D1-5C12-42E9-B5A0-F6E1BB485519}" dt="2024-03-11T12:11:30.172" v="4327" actId="20577"/>
        <pc:sldMkLst>
          <pc:docMk/>
          <pc:sldMk cId="412199452" sldId="374"/>
        </pc:sldMkLst>
        <pc:spChg chg="add del mod">
          <ac:chgData name="Hanen, Lars" userId="ef9764cf-17d8-44b3-bfe5-cdabd1febe68" providerId="ADAL" clId="{225505D1-5C12-42E9-B5A0-F6E1BB485519}" dt="2024-03-11T07:51:59.307" v="1795" actId="478"/>
          <ac:spMkLst>
            <pc:docMk/>
            <pc:sldMk cId="412199452" sldId="374"/>
            <ac:spMk id="2" creationId="{3FD3AAE3-722A-D759-33D6-B8D38E34A91B}"/>
          </ac:spMkLst>
        </pc:spChg>
        <pc:spChg chg="add del mod">
          <ac:chgData name="Hanen, Lars" userId="ef9764cf-17d8-44b3-bfe5-cdabd1febe68" providerId="ADAL" clId="{225505D1-5C12-42E9-B5A0-F6E1BB485519}" dt="2024-03-08T20:00:48.588" v="923" actId="478"/>
          <ac:spMkLst>
            <pc:docMk/>
            <pc:sldMk cId="412199452" sldId="374"/>
            <ac:spMk id="6" creationId="{41BC0FC0-5BD6-09D5-726B-7F5DFB7C9CAD}"/>
          </ac:spMkLst>
        </pc:spChg>
        <pc:spChg chg="add del mod">
          <ac:chgData name="Hanen, Lars" userId="ef9764cf-17d8-44b3-bfe5-cdabd1febe68" providerId="ADAL" clId="{225505D1-5C12-42E9-B5A0-F6E1BB485519}" dt="2024-03-11T07:52:04.367" v="1796" actId="478"/>
          <ac:spMkLst>
            <pc:docMk/>
            <pc:sldMk cId="412199452" sldId="374"/>
            <ac:spMk id="7" creationId="{03D1F0B9-855F-48EC-3E3F-2950F12FA769}"/>
          </ac:spMkLst>
        </pc:spChg>
        <pc:graphicFrameChg chg="add mod">
          <ac:chgData name="Hanen, Lars" userId="ef9764cf-17d8-44b3-bfe5-cdabd1febe68" providerId="ADAL" clId="{225505D1-5C12-42E9-B5A0-F6E1BB485519}" dt="2024-03-11T06:53:00.303" v="1640"/>
          <ac:graphicFrameMkLst>
            <pc:docMk/>
            <pc:sldMk cId="412199452" sldId="374"/>
            <ac:graphicFrameMk id="3" creationId="{9031FA30-1520-3701-4133-4CAE28FA8AC6}"/>
          </ac:graphicFrameMkLst>
        </pc:graphicFrameChg>
        <pc:graphicFrameChg chg="add del mod">
          <ac:chgData name="Hanen, Lars" userId="ef9764cf-17d8-44b3-bfe5-cdabd1febe68" providerId="ADAL" clId="{225505D1-5C12-42E9-B5A0-F6E1BB485519}" dt="2024-03-11T07:51:54.195" v="1792" actId="478"/>
          <ac:graphicFrameMkLst>
            <pc:docMk/>
            <pc:sldMk cId="412199452" sldId="374"/>
            <ac:graphicFrameMk id="4" creationId="{2AF63C9F-3DF7-B733-AA5C-E60C955EEA35}"/>
          </ac:graphicFrameMkLst>
        </pc:graphicFrameChg>
        <pc:graphicFrameChg chg="del mod">
          <ac:chgData name="Hanen, Lars" userId="ef9764cf-17d8-44b3-bfe5-cdabd1febe68" providerId="ADAL" clId="{225505D1-5C12-42E9-B5A0-F6E1BB485519}" dt="2024-03-08T19:59:02.535" v="902" actId="478"/>
          <ac:graphicFrameMkLst>
            <pc:docMk/>
            <pc:sldMk cId="412199452" sldId="374"/>
            <ac:graphicFrameMk id="4" creationId="{5AFF7CC6-547D-86C3-04F6-39F1E1CABA58}"/>
          </ac:graphicFrameMkLst>
        </pc:graphicFrameChg>
        <pc:graphicFrameChg chg="add del mod">
          <ac:chgData name="Hanen, Lars" userId="ef9764cf-17d8-44b3-bfe5-cdabd1febe68" providerId="ADAL" clId="{225505D1-5C12-42E9-B5A0-F6E1BB485519}" dt="2024-03-11T06:52:59.020" v="1639" actId="478"/>
          <ac:graphicFrameMkLst>
            <pc:docMk/>
            <pc:sldMk cId="412199452" sldId="374"/>
            <ac:graphicFrameMk id="12" creationId="{468D16CE-61A6-E39C-A4EA-F831FA0EEB15}"/>
          </ac:graphicFrameMkLst>
        </pc:graphicFrameChg>
        <pc:picChg chg="mod ord">
          <ac:chgData name="Hanen, Lars" userId="ef9764cf-17d8-44b3-bfe5-cdabd1febe68" providerId="ADAL" clId="{225505D1-5C12-42E9-B5A0-F6E1BB485519}" dt="2024-03-11T07:54:31.752" v="1804" actId="1076"/>
          <ac:picMkLst>
            <pc:docMk/>
            <pc:sldMk cId="412199452" sldId="374"/>
            <ac:picMk id="5" creationId="{EA7B9AD5-37F3-1B04-A4C0-6A13003A3D40}"/>
          </ac:picMkLst>
        </pc:picChg>
        <pc:picChg chg="add mod">
          <ac:chgData name="Hanen, Lars" userId="ef9764cf-17d8-44b3-bfe5-cdabd1febe68" providerId="ADAL" clId="{225505D1-5C12-42E9-B5A0-F6E1BB485519}" dt="2024-03-11T07:54:31.367" v="1803" actId="1076"/>
          <ac:picMkLst>
            <pc:docMk/>
            <pc:sldMk cId="412199452" sldId="374"/>
            <ac:picMk id="9" creationId="{4FBC7A66-BF6F-1254-A307-DB15C2FA6679}"/>
          </ac:picMkLst>
        </pc:picChg>
      </pc:sldChg>
      <pc:sldChg chg="del">
        <pc:chgData name="Hanen, Lars" userId="ef9764cf-17d8-44b3-bfe5-cdabd1febe68" providerId="ADAL" clId="{225505D1-5C12-42E9-B5A0-F6E1BB485519}" dt="2024-03-08T18:01:32.647" v="6" actId="47"/>
        <pc:sldMkLst>
          <pc:docMk/>
          <pc:sldMk cId="2487458595" sldId="374"/>
        </pc:sldMkLst>
      </pc:sldChg>
      <pc:sldChg chg="addSp delSp modSp new del mod">
        <pc:chgData name="Hanen, Lars" userId="ef9764cf-17d8-44b3-bfe5-cdabd1febe68" providerId="ADAL" clId="{225505D1-5C12-42E9-B5A0-F6E1BB485519}" dt="2024-03-11T06:55:04.544" v="1651" actId="47"/>
        <pc:sldMkLst>
          <pc:docMk/>
          <pc:sldMk cId="1979518240" sldId="375"/>
        </pc:sldMkLst>
        <pc:spChg chg="del">
          <ac:chgData name="Hanen, Lars" userId="ef9764cf-17d8-44b3-bfe5-cdabd1febe68" providerId="ADAL" clId="{225505D1-5C12-42E9-B5A0-F6E1BB485519}" dt="2024-03-08T20:04:46.796" v="941" actId="931"/>
          <ac:spMkLst>
            <pc:docMk/>
            <pc:sldMk cId="1979518240" sldId="375"/>
            <ac:spMk id="3" creationId="{81CAA1E1-3E1A-FB22-723A-C6C34A4DEBA9}"/>
          </ac:spMkLst>
        </pc:spChg>
        <pc:picChg chg="add mod">
          <ac:chgData name="Hanen, Lars" userId="ef9764cf-17d8-44b3-bfe5-cdabd1febe68" providerId="ADAL" clId="{225505D1-5C12-42E9-B5A0-F6E1BB485519}" dt="2024-03-08T20:04:49.794" v="942" actId="1076"/>
          <ac:picMkLst>
            <pc:docMk/>
            <pc:sldMk cId="1979518240" sldId="375"/>
            <ac:picMk id="5" creationId="{0E76169B-D005-A45C-CED4-B3326C63A17B}"/>
          </ac:picMkLst>
        </pc:picChg>
        <pc:picChg chg="add mod">
          <ac:chgData name="Hanen, Lars" userId="ef9764cf-17d8-44b3-bfe5-cdabd1febe68" providerId="ADAL" clId="{225505D1-5C12-42E9-B5A0-F6E1BB485519}" dt="2024-03-08T20:39:39.840" v="943" actId="931"/>
          <ac:picMkLst>
            <pc:docMk/>
            <pc:sldMk cId="1979518240" sldId="375"/>
            <ac:picMk id="7" creationId="{72DD6662-ADA6-07CC-6E53-243C0159DB99}"/>
          </ac:picMkLst>
        </pc:picChg>
        <pc:picChg chg="add mod">
          <ac:chgData name="Hanen, Lars" userId="ef9764cf-17d8-44b3-bfe5-cdabd1febe68" providerId="ADAL" clId="{225505D1-5C12-42E9-B5A0-F6E1BB485519}" dt="2024-03-08T21:07:49.976" v="945" actId="1076"/>
          <ac:picMkLst>
            <pc:docMk/>
            <pc:sldMk cId="1979518240" sldId="375"/>
            <ac:picMk id="9" creationId="{ED8C5E25-6461-3120-1D3F-C3EE58461610}"/>
          </ac:picMkLst>
        </pc:picChg>
      </pc:sldChg>
      <pc:sldChg chg="del">
        <pc:chgData name="Hanen, Lars" userId="ef9764cf-17d8-44b3-bfe5-cdabd1febe68" providerId="ADAL" clId="{225505D1-5C12-42E9-B5A0-F6E1BB485519}" dt="2024-03-08T18:01:33.210" v="7" actId="47"/>
        <pc:sldMkLst>
          <pc:docMk/>
          <pc:sldMk cId="3385339709" sldId="375"/>
        </pc:sldMkLst>
      </pc:sldChg>
      <pc:sldChg chg="addSp delSp modSp add mod ord setBg delAnim modNotesTx">
        <pc:chgData name="Hanen, Lars" userId="ef9764cf-17d8-44b3-bfe5-cdabd1febe68" providerId="ADAL" clId="{225505D1-5C12-42E9-B5A0-F6E1BB485519}" dt="2024-03-11T10:30:20.412" v="3091" actId="962"/>
        <pc:sldMkLst>
          <pc:docMk/>
          <pc:sldMk cId="4075870803" sldId="375"/>
        </pc:sldMkLst>
        <pc:spChg chg="del">
          <ac:chgData name="Hanen, Lars" userId="ef9764cf-17d8-44b3-bfe5-cdabd1febe68" providerId="ADAL" clId="{225505D1-5C12-42E9-B5A0-F6E1BB485519}" dt="2024-03-11T06:55:27.150" v="1657" actId="478"/>
          <ac:spMkLst>
            <pc:docMk/>
            <pc:sldMk cId="4075870803" sldId="375"/>
            <ac:spMk id="20" creationId="{819491E4-AD4F-AECF-9548-77195FD8FCEB}"/>
          </ac:spMkLst>
        </pc:spChg>
        <pc:picChg chg="add del mod">
          <ac:chgData name="Hanen, Lars" userId="ef9764cf-17d8-44b3-bfe5-cdabd1febe68" providerId="ADAL" clId="{225505D1-5C12-42E9-B5A0-F6E1BB485519}" dt="2024-03-11T10:30:15.782" v="3088" actId="478"/>
          <ac:picMkLst>
            <pc:docMk/>
            <pc:sldMk cId="4075870803" sldId="375"/>
            <ac:picMk id="3" creationId="{A90FF0BF-0093-E110-8C20-36ACB0EBFC7F}"/>
          </ac:picMkLst>
        </pc:picChg>
        <pc:picChg chg="del">
          <ac:chgData name="Hanen, Lars" userId="ef9764cf-17d8-44b3-bfe5-cdabd1febe68" providerId="ADAL" clId="{225505D1-5C12-42E9-B5A0-F6E1BB485519}" dt="2024-03-11T06:57:27.819" v="1661" actId="478"/>
          <ac:picMkLst>
            <pc:docMk/>
            <pc:sldMk cId="4075870803" sldId="375"/>
            <ac:picMk id="5" creationId="{BFDB3A77-60E5-07BE-F14C-0EE1200C5D3B}"/>
          </ac:picMkLst>
        </pc:picChg>
        <pc:picChg chg="add mod">
          <ac:chgData name="Hanen, Lars" userId="ef9764cf-17d8-44b3-bfe5-cdabd1febe68" providerId="ADAL" clId="{225505D1-5C12-42E9-B5A0-F6E1BB485519}" dt="2024-03-11T10:30:20.412" v="3091" actId="962"/>
          <ac:picMkLst>
            <pc:docMk/>
            <pc:sldMk cId="4075870803" sldId="375"/>
            <ac:picMk id="6" creationId="{506B4FB6-2E22-A922-5F71-382109CAAADA}"/>
          </ac:picMkLst>
        </pc:picChg>
      </pc:sldChg>
      <pc:sldChg chg="modSp add mod modShow modNotesTx">
        <pc:chgData name="Hanen, Lars" userId="ef9764cf-17d8-44b3-bfe5-cdabd1febe68" providerId="ADAL" clId="{225505D1-5C12-42E9-B5A0-F6E1BB485519}" dt="2024-03-11T12:43:45.997" v="5358" actId="729"/>
        <pc:sldMkLst>
          <pc:docMk/>
          <pc:sldMk cId="1483019433" sldId="376"/>
        </pc:sldMkLst>
        <pc:graphicFrameChg chg="mod">
          <ac:chgData name="Hanen, Lars" userId="ef9764cf-17d8-44b3-bfe5-cdabd1febe68" providerId="ADAL" clId="{225505D1-5C12-42E9-B5A0-F6E1BB485519}" dt="2024-03-11T10:17:02.668" v="3075"/>
          <ac:graphicFrameMkLst>
            <pc:docMk/>
            <pc:sldMk cId="1483019433" sldId="376"/>
            <ac:graphicFrameMk id="4" creationId="{2AF63C9F-3DF7-B733-AA5C-E60C955EEA35}"/>
          </ac:graphicFrameMkLst>
        </pc:graphicFrameChg>
      </pc:sldChg>
      <pc:sldChg chg="new del">
        <pc:chgData name="Hanen, Lars" userId="ef9764cf-17d8-44b3-bfe5-cdabd1febe68" providerId="ADAL" clId="{225505D1-5C12-42E9-B5A0-F6E1BB485519}" dt="2024-03-11T06:54:38.629" v="1646" actId="2696"/>
        <pc:sldMkLst>
          <pc:docMk/>
          <pc:sldMk cId="2392118957" sldId="376"/>
        </pc:sldMkLst>
      </pc:sldChg>
      <pc:sldChg chg="del">
        <pc:chgData name="Hanen, Lars" userId="ef9764cf-17d8-44b3-bfe5-cdabd1febe68" providerId="ADAL" clId="{225505D1-5C12-42E9-B5A0-F6E1BB485519}" dt="2024-03-08T18:01:30.381" v="2" actId="47"/>
        <pc:sldMkLst>
          <pc:docMk/>
          <pc:sldMk cId="3758263924" sldId="376"/>
        </pc:sldMkLst>
      </pc:sldChg>
      <pc:sldChg chg="del">
        <pc:chgData name="Hanen, Lars" userId="ef9764cf-17d8-44b3-bfe5-cdabd1febe68" providerId="ADAL" clId="{225505D1-5C12-42E9-B5A0-F6E1BB485519}" dt="2024-03-08T18:01:33.844" v="8" actId="47"/>
        <pc:sldMkLst>
          <pc:docMk/>
          <pc:sldMk cId="1881650395" sldId="377"/>
        </pc:sldMkLst>
      </pc:sldChg>
      <pc:sldChg chg="addSp delSp modSp add mod modNotesTx">
        <pc:chgData name="Hanen, Lars" userId="ef9764cf-17d8-44b3-bfe5-cdabd1febe68" providerId="ADAL" clId="{225505D1-5C12-42E9-B5A0-F6E1BB485519}" dt="2024-03-11T12:34:21.005" v="5287" actId="27636"/>
        <pc:sldMkLst>
          <pc:docMk/>
          <pc:sldMk cId="1967395057" sldId="377"/>
        </pc:sldMkLst>
        <pc:spChg chg="mod">
          <ac:chgData name="Hanen, Lars" userId="ef9764cf-17d8-44b3-bfe5-cdabd1febe68" providerId="ADAL" clId="{225505D1-5C12-42E9-B5A0-F6E1BB485519}" dt="2024-03-11T12:33:51.462" v="5280" actId="20577"/>
          <ac:spMkLst>
            <pc:docMk/>
            <pc:sldMk cId="1967395057" sldId="377"/>
            <ac:spMk id="3" creationId="{AD0CA403-3AF7-C2BD-CCC0-F5CD603B1F20}"/>
          </ac:spMkLst>
        </pc:spChg>
        <pc:spChg chg="mod">
          <ac:chgData name="Hanen, Lars" userId="ef9764cf-17d8-44b3-bfe5-cdabd1febe68" providerId="ADAL" clId="{225505D1-5C12-42E9-B5A0-F6E1BB485519}" dt="2024-03-11T12:34:21.005" v="5287" actId="27636"/>
          <ac:spMkLst>
            <pc:docMk/>
            <pc:sldMk cId="1967395057" sldId="377"/>
            <ac:spMk id="22" creationId="{B4FDBBE5-C654-0D39-3511-7FE287D66630}"/>
          </ac:spMkLst>
        </pc:spChg>
        <pc:graphicFrameChg chg="del">
          <ac:chgData name="Hanen, Lars" userId="ef9764cf-17d8-44b3-bfe5-cdabd1febe68" providerId="ADAL" clId="{225505D1-5C12-42E9-B5A0-F6E1BB485519}" dt="2024-03-11T12:17:41.536" v="4352" actId="478"/>
          <ac:graphicFrameMkLst>
            <pc:docMk/>
            <pc:sldMk cId="1967395057" sldId="377"/>
            <ac:graphicFrameMk id="17" creationId="{A980EC33-9DCE-C24D-327D-0F123BCBC72D}"/>
          </ac:graphicFrameMkLst>
        </pc:graphicFrameChg>
        <pc:picChg chg="add mod">
          <ac:chgData name="Hanen, Lars" userId="ef9764cf-17d8-44b3-bfe5-cdabd1febe68" providerId="ADAL" clId="{225505D1-5C12-42E9-B5A0-F6E1BB485519}" dt="2024-03-11T12:34:01.900" v="5282"/>
          <ac:picMkLst>
            <pc:docMk/>
            <pc:sldMk cId="1967395057" sldId="377"/>
            <ac:picMk id="2" creationId="{AF07C2EB-BD9F-EDD7-BEC0-5EB292911C48}"/>
          </ac:picMkLst>
        </pc:picChg>
        <pc:picChg chg="del">
          <ac:chgData name="Hanen, Lars" userId="ef9764cf-17d8-44b3-bfe5-cdabd1febe68" providerId="ADAL" clId="{225505D1-5C12-42E9-B5A0-F6E1BB485519}" dt="2024-03-11T12:34:01.448" v="5281" actId="478"/>
          <ac:picMkLst>
            <pc:docMk/>
            <pc:sldMk cId="1967395057" sldId="377"/>
            <ac:picMk id="13" creationId="{23E6AEF6-DE79-7E7A-AA2C-D7995FFB619C}"/>
          </ac:picMkLst>
        </pc:picChg>
      </pc:sldChg>
      <pc:sldChg chg="delSp modSp add mod modNotesTx">
        <pc:chgData name="Hanen, Lars" userId="ef9764cf-17d8-44b3-bfe5-cdabd1febe68" providerId="ADAL" clId="{225505D1-5C12-42E9-B5A0-F6E1BB485519}" dt="2024-03-11T12:35:26.231" v="5356" actId="20577"/>
        <pc:sldMkLst>
          <pc:docMk/>
          <pc:sldMk cId="311181996" sldId="378"/>
        </pc:sldMkLst>
        <pc:spChg chg="mod">
          <ac:chgData name="Hanen, Lars" userId="ef9764cf-17d8-44b3-bfe5-cdabd1febe68" providerId="ADAL" clId="{225505D1-5C12-42E9-B5A0-F6E1BB485519}" dt="2024-03-11T12:35:26.231" v="5356" actId="20577"/>
          <ac:spMkLst>
            <pc:docMk/>
            <pc:sldMk cId="311181996" sldId="378"/>
            <ac:spMk id="3" creationId="{AD0CA403-3AF7-C2BD-CCC0-F5CD603B1F20}"/>
          </ac:spMkLst>
        </pc:spChg>
        <pc:spChg chg="mod">
          <ac:chgData name="Hanen, Lars" userId="ef9764cf-17d8-44b3-bfe5-cdabd1febe68" providerId="ADAL" clId="{225505D1-5C12-42E9-B5A0-F6E1BB485519}" dt="2024-03-11T12:34:37.008" v="5290" actId="1076"/>
          <ac:spMkLst>
            <pc:docMk/>
            <pc:sldMk cId="311181996" sldId="378"/>
            <ac:spMk id="22" creationId="{B4FDBBE5-C654-0D39-3511-7FE287D66630}"/>
          </ac:spMkLst>
        </pc:spChg>
        <pc:picChg chg="del">
          <ac:chgData name="Hanen, Lars" userId="ef9764cf-17d8-44b3-bfe5-cdabd1febe68" providerId="ADAL" clId="{225505D1-5C12-42E9-B5A0-F6E1BB485519}" dt="2024-03-11T12:31:30.877" v="5178" actId="478"/>
          <ac:picMkLst>
            <pc:docMk/>
            <pc:sldMk cId="311181996" sldId="378"/>
            <ac:picMk id="13" creationId="{23E6AEF6-DE79-7E7A-AA2C-D7995FFB619C}"/>
          </ac:picMkLst>
        </pc:picChg>
      </pc:sldChg>
    </pc:docChg>
  </pc:docChgLst>
  <pc:docChgLst>
    <pc:chgData name="Hanen, Lars" userId="ef9764cf-17d8-44b3-bfe5-cdabd1febe68" providerId="ADAL" clId="{6B37E996-6DC5-4944-ABC0-DEC141AD7FE3}"/>
    <pc:docChg chg="undo custSel addSld delSld modSld sldOrd">
      <pc:chgData name="Hanen, Lars" userId="ef9764cf-17d8-44b3-bfe5-cdabd1febe68" providerId="ADAL" clId="{6B37E996-6DC5-4944-ABC0-DEC141AD7FE3}" dt="2024-01-15T14:14:01.474" v="4465"/>
      <pc:docMkLst>
        <pc:docMk/>
      </pc:docMkLst>
      <pc:sldChg chg="add del mod modShow modNotes modNotesTx">
        <pc:chgData name="Hanen, Lars" userId="ef9764cf-17d8-44b3-bfe5-cdabd1febe68" providerId="ADAL" clId="{6B37E996-6DC5-4944-ABC0-DEC141AD7FE3}" dt="2024-01-12T10:01:34.876" v="2582"/>
        <pc:sldMkLst>
          <pc:docMk/>
          <pc:sldMk cId="3946261609" sldId="256"/>
        </pc:sldMkLst>
      </pc:sldChg>
      <pc:sldChg chg="modSp mod modAnim modNotes modNotesTx">
        <pc:chgData name="Hanen, Lars" userId="ef9764cf-17d8-44b3-bfe5-cdabd1febe68" providerId="ADAL" clId="{6B37E996-6DC5-4944-ABC0-DEC141AD7FE3}" dt="2024-01-12T10:32:17.174" v="3122" actId="20577"/>
        <pc:sldMkLst>
          <pc:docMk/>
          <pc:sldMk cId="4022370968" sldId="257"/>
        </pc:sldMkLst>
        <pc:spChg chg="mod">
          <ac:chgData name="Hanen, Lars" userId="ef9764cf-17d8-44b3-bfe5-cdabd1febe68" providerId="ADAL" clId="{6B37E996-6DC5-4944-ABC0-DEC141AD7FE3}" dt="2024-01-12T10:32:17.174" v="3122" actId="20577"/>
          <ac:spMkLst>
            <pc:docMk/>
            <pc:sldMk cId="4022370968" sldId="257"/>
            <ac:spMk id="3" creationId="{077F8B6A-54EC-147A-781B-7754C189F2D4}"/>
          </ac:spMkLst>
        </pc:spChg>
        <pc:spChg chg="mod">
          <ac:chgData name="Hanen, Lars" userId="ef9764cf-17d8-44b3-bfe5-cdabd1febe68" providerId="ADAL" clId="{6B37E996-6DC5-4944-ABC0-DEC141AD7FE3}" dt="2024-01-12T09:44:32.355" v="2479" actId="1076"/>
          <ac:spMkLst>
            <pc:docMk/>
            <pc:sldMk cId="4022370968" sldId="257"/>
            <ac:spMk id="6" creationId="{859EC74E-CEE4-619B-F5DB-EF04A4AA0C8D}"/>
          </ac:spMkLst>
        </pc:spChg>
        <pc:spChg chg="mod">
          <ac:chgData name="Hanen, Lars" userId="ef9764cf-17d8-44b3-bfe5-cdabd1febe68" providerId="ADAL" clId="{6B37E996-6DC5-4944-ABC0-DEC141AD7FE3}" dt="2024-01-12T09:44:26.519" v="2478" actId="1076"/>
          <ac:spMkLst>
            <pc:docMk/>
            <pc:sldMk cId="4022370968" sldId="257"/>
            <ac:spMk id="7" creationId="{C6A41C7E-55EE-8BF2-DD1B-4F5B35144EF2}"/>
          </ac:spMkLst>
        </pc:spChg>
        <pc:spChg chg="mod">
          <ac:chgData name="Hanen, Lars" userId="ef9764cf-17d8-44b3-bfe5-cdabd1febe68" providerId="ADAL" clId="{6B37E996-6DC5-4944-ABC0-DEC141AD7FE3}" dt="2024-01-12T09:44:20.386" v="2477" actId="1076"/>
          <ac:spMkLst>
            <pc:docMk/>
            <pc:sldMk cId="4022370968" sldId="257"/>
            <ac:spMk id="8" creationId="{4079CD8F-F7B7-BFDF-7EA5-42E0F325B27F}"/>
          </ac:spMkLst>
        </pc:spChg>
      </pc:sldChg>
      <pc:sldChg chg="modSp mod modAnim modNotes modNotesTx">
        <pc:chgData name="Hanen, Lars" userId="ef9764cf-17d8-44b3-bfe5-cdabd1febe68" providerId="ADAL" clId="{6B37E996-6DC5-4944-ABC0-DEC141AD7FE3}" dt="2024-01-15T14:10:30.996" v="4454"/>
        <pc:sldMkLst>
          <pc:docMk/>
          <pc:sldMk cId="1214706866" sldId="259"/>
        </pc:sldMkLst>
        <pc:spChg chg="mod">
          <ac:chgData name="Hanen, Lars" userId="ef9764cf-17d8-44b3-bfe5-cdabd1febe68" providerId="ADAL" clId="{6B37E996-6DC5-4944-ABC0-DEC141AD7FE3}" dt="2024-01-12T10:32:09.033" v="3110" actId="20577"/>
          <ac:spMkLst>
            <pc:docMk/>
            <pc:sldMk cId="1214706866" sldId="259"/>
            <ac:spMk id="2" creationId="{419BBE16-E69C-DF9B-1B20-56522EA6D163}"/>
          </ac:spMkLst>
        </pc:spChg>
        <pc:graphicFrameChg chg="mod">
          <ac:chgData name="Hanen, Lars" userId="ef9764cf-17d8-44b3-bfe5-cdabd1febe68" providerId="ADAL" clId="{6B37E996-6DC5-4944-ABC0-DEC141AD7FE3}" dt="2024-01-12T10:30:51.279" v="3098" actId="208"/>
          <ac:graphicFrameMkLst>
            <pc:docMk/>
            <pc:sldMk cId="1214706866" sldId="259"/>
            <ac:graphicFrameMk id="4" creationId="{31BD191F-4298-15DC-4199-AEFA7B9562E7}"/>
          </ac:graphicFrameMkLst>
        </pc:graphicFrameChg>
        <pc:picChg chg="mod">
          <ac:chgData name="Hanen, Lars" userId="ef9764cf-17d8-44b3-bfe5-cdabd1febe68" providerId="ADAL" clId="{6B37E996-6DC5-4944-ABC0-DEC141AD7FE3}" dt="2024-01-11T18:35:41.778" v="762" actId="1076"/>
          <ac:picMkLst>
            <pc:docMk/>
            <pc:sldMk cId="1214706866" sldId="259"/>
            <ac:picMk id="5" creationId="{F494AD60-DD88-F316-E54A-36DEEE5DDCCA}"/>
          </ac:picMkLst>
        </pc:picChg>
      </pc:sldChg>
      <pc:sldChg chg="del modNotesTx">
        <pc:chgData name="Hanen, Lars" userId="ef9764cf-17d8-44b3-bfe5-cdabd1febe68" providerId="ADAL" clId="{6B37E996-6DC5-4944-ABC0-DEC141AD7FE3}" dt="2024-01-11T18:48:14.383" v="1578" actId="2696"/>
        <pc:sldMkLst>
          <pc:docMk/>
          <pc:sldMk cId="2018033473" sldId="261"/>
        </pc:sldMkLst>
      </pc:sldChg>
      <pc:sldChg chg="modSp del modAnim modNotesTx">
        <pc:chgData name="Hanen, Lars" userId="ef9764cf-17d8-44b3-bfe5-cdabd1febe68" providerId="ADAL" clId="{6B37E996-6DC5-4944-ABC0-DEC141AD7FE3}" dt="2024-01-11T19:02:00.700" v="1787" actId="2696"/>
        <pc:sldMkLst>
          <pc:docMk/>
          <pc:sldMk cId="3854916035" sldId="262"/>
        </pc:sldMkLst>
        <pc:graphicFrameChg chg="mod">
          <ac:chgData name="Hanen, Lars" userId="ef9764cf-17d8-44b3-bfe5-cdabd1febe68" providerId="ADAL" clId="{6B37E996-6DC5-4944-ABC0-DEC141AD7FE3}" dt="2024-01-11T19:01:50.174" v="1786" actId="478"/>
          <ac:graphicFrameMkLst>
            <pc:docMk/>
            <pc:sldMk cId="3854916035" sldId="262"/>
            <ac:graphicFrameMk id="4" creationId="{E1E534C8-1080-422C-7C4B-ED110CF54B1D}"/>
          </ac:graphicFrameMkLst>
        </pc:graphicFrameChg>
      </pc:sldChg>
      <pc:sldChg chg="modSp mod modShow modNotes">
        <pc:chgData name="Hanen, Lars" userId="ef9764cf-17d8-44b3-bfe5-cdabd1febe68" providerId="ADAL" clId="{6B37E996-6DC5-4944-ABC0-DEC141AD7FE3}" dt="2024-01-12T10:02:49.928" v="2594" actId="729"/>
        <pc:sldMkLst>
          <pc:docMk/>
          <pc:sldMk cId="2933150737" sldId="263"/>
        </pc:sldMkLst>
        <pc:spChg chg="mod">
          <ac:chgData name="Hanen, Lars" userId="ef9764cf-17d8-44b3-bfe5-cdabd1febe68" providerId="ADAL" clId="{6B37E996-6DC5-4944-ABC0-DEC141AD7FE3}" dt="2024-01-11T19:43:03.526" v="1993" actId="20577"/>
          <ac:spMkLst>
            <pc:docMk/>
            <pc:sldMk cId="2933150737" sldId="263"/>
            <ac:spMk id="2" creationId="{8F4F183D-BF44-FAF1-7AD8-00A6FDD3C9B7}"/>
          </ac:spMkLst>
        </pc:spChg>
        <pc:graphicFrameChg chg="mod">
          <ac:chgData name="Hanen, Lars" userId="ef9764cf-17d8-44b3-bfe5-cdabd1febe68" providerId="ADAL" clId="{6B37E996-6DC5-4944-ABC0-DEC141AD7FE3}" dt="2024-01-11T19:53:11.072" v="2065" actId="14100"/>
          <ac:graphicFrameMkLst>
            <pc:docMk/>
            <pc:sldMk cId="2933150737" sldId="263"/>
            <ac:graphicFrameMk id="5" creationId="{108E230B-CFF4-1E6C-84E6-2B43DF9AC5F2}"/>
          </ac:graphicFrameMkLst>
        </pc:graphicFrameChg>
      </pc:sldChg>
      <pc:sldChg chg="del">
        <pc:chgData name="Hanen, Lars" userId="ef9764cf-17d8-44b3-bfe5-cdabd1febe68" providerId="ADAL" clId="{6B37E996-6DC5-4944-ABC0-DEC141AD7FE3}" dt="2024-01-11T19:36:34.810" v="1887" actId="2696"/>
        <pc:sldMkLst>
          <pc:docMk/>
          <pc:sldMk cId="427573907" sldId="264"/>
        </pc:sldMkLst>
      </pc:sldChg>
      <pc:sldChg chg="delSp modSp mod delAnim modNotes modNotesTx">
        <pc:chgData name="Hanen, Lars" userId="ef9764cf-17d8-44b3-bfe5-cdabd1febe68" providerId="ADAL" clId="{6B37E996-6DC5-4944-ABC0-DEC141AD7FE3}" dt="2024-01-12T10:01:34.876" v="2582"/>
        <pc:sldMkLst>
          <pc:docMk/>
          <pc:sldMk cId="1430960090" sldId="343"/>
        </pc:sldMkLst>
        <pc:graphicFrameChg chg="mod">
          <ac:chgData name="Hanen, Lars" userId="ef9764cf-17d8-44b3-bfe5-cdabd1febe68" providerId="ADAL" clId="{6B37E996-6DC5-4944-ABC0-DEC141AD7FE3}" dt="2024-01-11T18:32:30.708" v="460"/>
          <ac:graphicFrameMkLst>
            <pc:docMk/>
            <pc:sldMk cId="1430960090" sldId="343"/>
            <ac:graphicFrameMk id="5" creationId="{1A2C6D7A-7173-521D-227B-2D810E6F5DBA}"/>
          </ac:graphicFrameMkLst>
        </pc:graphicFrameChg>
        <pc:picChg chg="del">
          <ac:chgData name="Hanen, Lars" userId="ef9764cf-17d8-44b3-bfe5-cdabd1febe68" providerId="ADAL" clId="{6B37E996-6DC5-4944-ABC0-DEC141AD7FE3}" dt="2024-01-11T18:02:10.708" v="41" actId="478"/>
          <ac:picMkLst>
            <pc:docMk/>
            <pc:sldMk cId="1430960090" sldId="343"/>
            <ac:picMk id="10" creationId="{9AFCDD40-D3E9-0C77-EFB0-9F4A6D28152E}"/>
          </ac:picMkLst>
        </pc:picChg>
      </pc:sldChg>
      <pc:sldChg chg="addSp delSp modSp del mod delAnim modAnim modNotesTx">
        <pc:chgData name="Hanen, Lars" userId="ef9764cf-17d8-44b3-bfe5-cdabd1febe68" providerId="ADAL" clId="{6B37E996-6DC5-4944-ABC0-DEC141AD7FE3}" dt="2024-01-11T19:56:59.006" v="2072" actId="2696"/>
        <pc:sldMkLst>
          <pc:docMk/>
          <pc:sldMk cId="3979140189" sldId="344"/>
        </pc:sldMkLst>
        <pc:spChg chg="del mod">
          <ac:chgData name="Hanen, Lars" userId="ef9764cf-17d8-44b3-bfe5-cdabd1febe68" providerId="ADAL" clId="{6B37E996-6DC5-4944-ABC0-DEC141AD7FE3}" dt="2024-01-11T19:38:03.048" v="1888" actId="478"/>
          <ac:spMkLst>
            <pc:docMk/>
            <pc:sldMk cId="3979140189" sldId="344"/>
            <ac:spMk id="2" creationId="{419BBE16-E69C-DF9B-1B20-56522EA6D163}"/>
          </ac:spMkLst>
        </pc:spChg>
        <pc:spChg chg="del mod">
          <ac:chgData name="Hanen, Lars" userId="ef9764cf-17d8-44b3-bfe5-cdabd1febe68" providerId="ADAL" clId="{6B37E996-6DC5-4944-ABC0-DEC141AD7FE3}" dt="2024-01-11T18:58:08.085" v="1707" actId="478"/>
          <ac:spMkLst>
            <pc:docMk/>
            <pc:sldMk cId="3979140189" sldId="344"/>
            <ac:spMk id="6" creationId="{457C19D5-499B-FC9F-EBBF-4234FD1C6A6D}"/>
          </ac:spMkLst>
        </pc:spChg>
        <pc:spChg chg="mod">
          <ac:chgData name="Hanen, Lars" userId="ef9764cf-17d8-44b3-bfe5-cdabd1febe68" providerId="ADAL" clId="{6B37E996-6DC5-4944-ABC0-DEC141AD7FE3}" dt="2024-01-11T19:38:26.842" v="1965" actId="1036"/>
          <ac:spMkLst>
            <pc:docMk/>
            <pc:sldMk cId="3979140189" sldId="344"/>
            <ac:spMk id="7" creationId="{3E614F98-BCB0-2E90-32CE-F7FF8DEB279F}"/>
          </ac:spMkLst>
        </pc:spChg>
        <pc:spChg chg="mod">
          <ac:chgData name="Hanen, Lars" userId="ef9764cf-17d8-44b3-bfe5-cdabd1febe68" providerId="ADAL" clId="{6B37E996-6DC5-4944-ABC0-DEC141AD7FE3}" dt="2024-01-11T19:38:26.842" v="1965" actId="1036"/>
          <ac:spMkLst>
            <pc:docMk/>
            <pc:sldMk cId="3979140189" sldId="344"/>
            <ac:spMk id="8" creationId="{32A2C04A-775F-4021-33A5-C5AB8278DD70}"/>
          </ac:spMkLst>
        </pc:spChg>
        <pc:spChg chg="mod">
          <ac:chgData name="Hanen, Lars" userId="ef9764cf-17d8-44b3-bfe5-cdabd1febe68" providerId="ADAL" clId="{6B37E996-6DC5-4944-ABC0-DEC141AD7FE3}" dt="2024-01-11T19:38:26.842" v="1965" actId="1036"/>
          <ac:spMkLst>
            <pc:docMk/>
            <pc:sldMk cId="3979140189" sldId="344"/>
            <ac:spMk id="9" creationId="{47F51381-6C5C-FA1E-3176-A5C8409F8614}"/>
          </ac:spMkLst>
        </pc:spChg>
        <pc:spChg chg="add del mod">
          <ac:chgData name="Hanen, Lars" userId="ef9764cf-17d8-44b3-bfe5-cdabd1febe68" providerId="ADAL" clId="{6B37E996-6DC5-4944-ABC0-DEC141AD7FE3}" dt="2024-01-11T19:38:05.758" v="1889" actId="478"/>
          <ac:spMkLst>
            <pc:docMk/>
            <pc:sldMk cId="3979140189" sldId="344"/>
            <ac:spMk id="10" creationId="{ADC7FFBE-8D13-079A-BC1C-448BA42292E8}"/>
          </ac:spMkLst>
        </pc:spChg>
        <pc:graphicFrameChg chg="mod">
          <ac:chgData name="Hanen, Lars" userId="ef9764cf-17d8-44b3-bfe5-cdabd1febe68" providerId="ADAL" clId="{6B37E996-6DC5-4944-ABC0-DEC141AD7FE3}" dt="2024-01-11T19:38:16.149" v="1924" actId="1036"/>
          <ac:graphicFrameMkLst>
            <pc:docMk/>
            <pc:sldMk cId="3979140189" sldId="344"/>
            <ac:graphicFrameMk id="4" creationId="{31BD191F-4298-15DC-4199-AEFA7B9562E7}"/>
          </ac:graphicFrameMkLst>
        </pc:graphicFrameChg>
      </pc:sldChg>
      <pc:sldChg chg="del modNotesTx">
        <pc:chgData name="Hanen, Lars" userId="ef9764cf-17d8-44b3-bfe5-cdabd1febe68" providerId="ADAL" clId="{6B37E996-6DC5-4944-ABC0-DEC141AD7FE3}" dt="2024-01-11T18:48:01.963" v="1577" actId="2696"/>
        <pc:sldMkLst>
          <pc:docMk/>
          <pc:sldMk cId="19614068" sldId="346"/>
        </pc:sldMkLst>
      </pc:sldChg>
      <pc:sldChg chg="addSp delSp modSp mod modAnim modNotes">
        <pc:chgData name="Hanen, Lars" userId="ef9764cf-17d8-44b3-bfe5-cdabd1febe68" providerId="ADAL" clId="{6B37E996-6DC5-4944-ABC0-DEC141AD7FE3}" dt="2024-01-15T13:58:52.930" v="4364" actId="20577"/>
        <pc:sldMkLst>
          <pc:docMk/>
          <pc:sldMk cId="73391711" sldId="347"/>
        </pc:sldMkLst>
        <pc:spChg chg="add del mod">
          <ac:chgData name="Hanen, Lars" userId="ef9764cf-17d8-44b3-bfe5-cdabd1febe68" providerId="ADAL" clId="{6B37E996-6DC5-4944-ABC0-DEC141AD7FE3}" dt="2024-01-11T19:07:18.791" v="1797" actId="478"/>
          <ac:spMkLst>
            <pc:docMk/>
            <pc:sldMk cId="73391711" sldId="347"/>
            <ac:spMk id="2" creationId="{2BD53DBC-DE4B-CE6D-A3F4-4F2E29AEA38A}"/>
          </ac:spMkLst>
        </pc:spChg>
        <pc:spChg chg="del">
          <ac:chgData name="Hanen, Lars" userId="ef9764cf-17d8-44b3-bfe5-cdabd1febe68" providerId="ADAL" clId="{6B37E996-6DC5-4944-ABC0-DEC141AD7FE3}" dt="2024-01-11T19:02:08.123" v="1789" actId="478"/>
          <ac:spMkLst>
            <pc:docMk/>
            <pc:sldMk cId="73391711" sldId="347"/>
            <ac:spMk id="3" creationId="{D137BEA3-66DF-2398-A0A2-9F28B1744FD5}"/>
          </ac:spMkLst>
        </pc:spChg>
        <pc:spChg chg="add del mod">
          <ac:chgData name="Hanen, Lars" userId="ef9764cf-17d8-44b3-bfe5-cdabd1febe68" providerId="ADAL" clId="{6B37E996-6DC5-4944-ABC0-DEC141AD7FE3}" dt="2024-01-11T19:04:25.941" v="1794" actId="478"/>
          <ac:spMkLst>
            <pc:docMk/>
            <pc:sldMk cId="73391711" sldId="347"/>
            <ac:spMk id="7" creationId="{C700F7AB-B5EB-0884-9D88-FEDCEB96131B}"/>
          </ac:spMkLst>
        </pc:spChg>
        <pc:spChg chg="add del mod">
          <ac:chgData name="Hanen, Lars" userId="ef9764cf-17d8-44b3-bfe5-cdabd1febe68" providerId="ADAL" clId="{6B37E996-6DC5-4944-ABC0-DEC141AD7FE3}" dt="2024-01-11T19:07:23.359" v="1800" actId="478"/>
          <ac:spMkLst>
            <pc:docMk/>
            <pc:sldMk cId="73391711" sldId="347"/>
            <ac:spMk id="9" creationId="{2DC5426A-6AC6-97BB-1600-E1C18711B8A3}"/>
          </ac:spMkLst>
        </pc:spChg>
        <pc:spChg chg="add mod">
          <ac:chgData name="Hanen, Lars" userId="ef9764cf-17d8-44b3-bfe5-cdabd1febe68" providerId="ADAL" clId="{6B37E996-6DC5-4944-ABC0-DEC141AD7FE3}" dt="2024-01-11T19:17:49.258" v="1814"/>
          <ac:spMkLst>
            <pc:docMk/>
            <pc:sldMk cId="73391711" sldId="347"/>
            <ac:spMk id="13" creationId="{8BFC5F0F-F2FC-DB7D-D896-C840BE9E4B7E}"/>
          </ac:spMkLst>
        </pc:spChg>
        <pc:spChg chg="add mod">
          <ac:chgData name="Hanen, Lars" userId="ef9764cf-17d8-44b3-bfe5-cdabd1febe68" providerId="ADAL" clId="{6B37E996-6DC5-4944-ABC0-DEC141AD7FE3}" dt="2024-01-11T19:18:14.194" v="1818"/>
          <ac:spMkLst>
            <pc:docMk/>
            <pc:sldMk cId="73391711" sldId="347"/>
            <ac:spMk id="15" creationId="{05A0CCAC-9CAF-D5FE-7531-CB1B6FA807F2}"/>
          </ac:spMkLst>
        </pc:spChg>
        <pc:spChg chg="add mod">
          <ac:chgData name="Hanen, Lars" userId="ef9764cf-17d8-44b3-bfe5-cdabd1febe68" providerId="ADAL" clId="{6B37E996-6DC5-4944-ABC0-DEC141AD7FE3}" dt="2024-01-11T19:19:33.702" v="1820"/>
          <ac:spMkLst>
            <pc:docMk/>
            <pc:sldMk cId="73391711" sldId="347"/>
            <ac:spMk id="17" creationId="{C746C65E-8217-2357-F3EE-FA5418D0C165}"/>
          </ac:spMkLst>
        </pc:spChg>
        <pc:spChg chg="add mod">
          <ac:chgData name="Hanen, Lars" userId="ef9764cf-17d8-44b3-bfe5-cdabd1febe68" providerId="ADAL" clId="{6B37E996-6DC5-4944-ABC0-DEC141AD7FE3}" dt="2024-01-15T13:58:52.930" v="4364" actId="20577"/>
          <ac:spMkLst>
            <pc:docMk/>
            <pc:sldMk cId="73391711" sldId="347"/>
            <ac:spMk id="20" creationId="{819491E4-AD4F-AECF-9548-77195FD8FCEB}"/>
          </ac:spMkLst>
        </pc:spChg>
        <pc:spChg chg="add del mod">
          <ac:chgData name="Hanen, Lars" userId="ef9764cf-17d8-44b3-bfe5-cdabd1febe68" providerId="ADAL" clId="{6B37E996-6DC5-4944-ABC0-DEC141AD7FE3}" dt="2024-01-11T19:38:58.741" v="1966" actId="478"/>
          <ac:spMkLst>
            <pc:docMk/>
            <pc:sldMk cId="73391711" sldId="347"/>
            <ac:spMk id="21" creationId="{04AC967E-3017-FBC3-F520-9E7836CE6E10}"/>
          </ac:spMkLst>
        </pc:spChg>
        <pc:spChg chg="add del mod">
          <ac:chgData name="Hanen, Lars" userId="ef9764cf-17d8-44b3-bfe5-cdabd1febe68" providerId="ADAL" clId="{6B37E996-6DC5-4944-ABC0-DEC141AD7FE3}" dt="2024-01-11T19:25:12.773" v="1842" actId="478"/>
          <ac:spMkLst>
            <pc:docMk/>
            <pc:sldMk cId="73391711" sldId="347"/>
            <ac:spMk id="23" creationId="{01C93786-897B-44CB-5B68-4E61238C4CBD}"/>
          </ac:spMkLst>
        </pc:spChg>
        <pc:spChg chg="add mod">
          <ac:chgData name="Hanen, Lars" userId="ef9764cf-17d8-44b3-bfe5-cdabd1febe68" providerId="ADAL" clId="{6B37E996-6DC5-4944-ABC0-DEC141AD7FE3}" dt="2024-01-11T19:34:39.282" v="1880" actId="571"/>
          <ac:spMkLst>
            <pc:docMk/>
            <pc:sldMk cId="73391711" sldId="347"/>
            <ac:spMk id="25" creationId="{73B31908-944A-45CC-6A7E-0099D01E2082}"/>
          </ac:spMkLst>
        </pc:spChg>
        <pc:spChg chg="add del mod">
          <ac:chgData name="Hanen, Lars" userId="ef9764cf-17d8-44b3-bfe5-cdabd1febe68" providerId="ADAL" clId="{6B37E996-6DC5-4944-ABC0-DEC141AD7FE3}" dt="2024-01-11T19:39:01.283" v="1967" actId="478"/>
          <ac:spMkLst>
            <pc:docMk/>
            <pc:sldMk cId="73391711" sldId="347"/>
            <ac:spMk id="27" creationId="{35BBC0D5-F243-58A1-BCFE-48A3D7FA387C}"/>
          </ac:spMkLst>
        </pc:spChg>
        <pc:graphicFrameChg chg="mod">
          <ac:chgData name="Hanen, Lars" userId="ef9764cf-17d8-44b3-bfe5-cdabd1febe68" providerId="ADAL" clId="{6B37E996-6DC5-4944-ABC0-DEC141AD7FE3}" dt="2024-01-12T10:30:31.326" v="3095" actId="208"/>
          <ac:graphicFrameMkLst>
            <pc:docMk/>
            <pc:sldMk cId="73391711" sldId="347"/>
            <ac:graphicFrameMk id="4" creationId="{E1E534C8-1080-422C-7C4B-ED110CF54B1D}"/>
          </ac:graphicFrameMkLst>
        </pc:graphicFrameChg>
        <pc:graphicFrameChg chg="add mod">
          <ac:chgData name="Hanen, Lars" userId="ef9764cf-17d8-44b3-bfe5-cdabd1febe68" providerId="ADAL" clId="{6B37E996-6DC5-4944-ABC0-DEC141AD7FE3}" dt="2024-01-11T19:17:46.115" v="1813"/>
          <ac:graphicFrameMkLst>
            <pc:docMk/>
            <pc:sldMk cId="73391711" sldId="347"/>
            <ac:graphicFrameMk id="12" creationId="{BBABEF6A-DC41-8168-D9E6-F0EB8D647942}"/>
          </ac:graphicFrameMkLst>
        </pc:graphicFrameChg>
        <pc:graphicFrameChg chg="add mod">
          <ac:chgData name="Hanen, Lars" userId="ef9764cf-17d8-44b3-bfe5-cdabd1febe68" providerId="ADAL" clId="{6B37E996-6DC5-4944-ABC0-DEC141AD7FE3}" dt="2024-01-11T19:18:12.985" v="1817" actId="14100"/>
          <ac:graphicFrameMkLst>
            <pc:docMk/>
            <pc:sldMk cId="73391711" sldId="347"/>
            <ac:graphicFrameMk id="14" creationId="{E1C7539D-E4D3-B1E9-DF8F-D9AC518913B5}"/>
          </ac:graphicFrameMkLst>
        </pc:graphicFrameChg>
        <pc:graphicFrameChg chg="add mod">
          <ac:chgData name="Hanen, Lars" userId="ef9764cf-17d8-44b3-bfe5-cdabd1febe68" providerId="ADAL" clId="{6B37E996-6DC5-4944-ABC0-DEC141AD7FE3}" dt="2024-01-11T19:19:32.186" v="1819"/>
          <ac:graphicFrameMkLst>
            <pc:docMk/>
            <pc:sldMk cId="73391711" sldId="347"/>
            <ac:graphicFrameMk id="16" creationId="{74EF374E-6547-A2EC-F89D-BA31346DD536}"/>
          </ac:graphicFrameMkLst>
        </pc:graphicFrameChg>
        <pc:picChg chg="add del mod">
          <ac:chgData name="Hanen, Lars" userId="ef9764cf-17d8-44b3-bfe5-cdabd1febe68" providerId="ADAL" clId="{6B37E996-6DC5-4944-ABC0-DEC141AD7FE3}" dt="2024-01-12T10:00:20.073" v="2581" actId="1076"/>
          <ac:picMkLst>
            <pc:docMk/>
            <pc:sldMk cId="73391711" sldId="347"/>
            <ac:picMk id="5" creationId="{BFDB3A77-60E5-07BE-F14C-0EE1200C5D3B}"/>
          </ac:picMkLst>
        </pc:picChg>
        <pc:picChg chg="add del mod">
          <ac:chgData name="Hanen, Lars" userId="ef9764cf-17d8-44b3-bfe5-cdabd1febe68" providerId="ADAL" clId="{6B37E996-6DC5-4944-ABC0-DEC141AD7FE3}" dt="2024-01-11T19:14:13.996" v="1812" actId="478"/>
          <ac:picMkLst>
            <pc:docMk/>
            <pc:sldMk cId="73391711" sldId="347"/>
            <ac:picMk id="11" creationId="{07BE9281-C911-77B8-CFA3-A486CFE7A7AA}"/>
          </ac:picMkLst>
        </pc:picChg>
        <pc:picChg chg="add mod ord">
          <ac:chgData name="Hanen, Lars" userId="ef9764cf-17d8-44b3-bfe5-cdabd1febe68" providerId="ADAL" clId="{6B37E996-6DC5-4944-ABC0-DEC141AD7FE3}" dt="2024-01-12T10:15:48.152" v="2723" actId="167"/>
          <ac:picMkLst>
            <pc:docMk/>
            <pc:sldMk cId="73391711" sldId="347"/>
            <ac:picMk id="19" creationId="{6023AB1A-177B-EAAB-787C-365100353ABF}"/>
          </ac:picMkLst>
        </pc:picChg>
        <pc:picChg chg="add mod">
          <ac:chgData name="Hanen, Lars" userId="ef9764cf-17d8-44b3-bfe5-cdabd1febe68" providerId="ADAL" clId="{6B37E996-6DC5-4944-ABC0-DEC141AD7FE3}" dt="2024-01-11T19:34:39.282" v="1880" actId="571"/>
          <ac:picMkLst>
            <pc:docMk/>
            <pc:sldMk cId="73391711" sldId="347"/>
            <ac:picMk id="24" creationId="{989B5F98-6C77-699A-0236-B0F39E904CE0}"/>
          </ac:picMkLst>
        </pc:picChg>
      </pc:sldChg>
      <pc:sldChg chg="del">
        <pc:chgData name="Hanen, Lars" userId="ef9764cf-17d8-44b3-bfe5-cdabd1febe68" providerId="ADAL" clId="{6B37E996-6DC5-4944-ABC0-DEC141AD7FE3}" dt="2024-01-11T19:35:52.570" v="1885" actId="2696"/>
        <pc:sldMkLst>
          <pc:docMk/>
          <pc:sldMk cId="3306687011" sldId="348"/>
        </pc:sldMkLst>
      </pc:sldChg>
      <pc:sldChg chg="del">
        <pc:chgData name="Hanen, Lars" userId="ef9764cf-17d8-44b3-bfe5-cdabd1febe68" providerId="ADAL" clId="{6B37E996-6DC5-4944-ABC0-DEC141AD7FE3}" dt="2024-01-11T19:35:58.815" v="1886" actId="2696"/>
        <pc:sldMkLst>
          <pc:docMk/>
          <pc:sldMk cId="3876184124" sldId="352"/>
        </pc:sldMkLst>
      </pc:sldChg>
      <pc:sldChg chg="del">
        <pc:chgData name="Hanen, Lars" userId="ef9764cf-17d8-44b3-bfe5-cdabd1febe68" providerId="ADAL" clId="{6B37E996-6DC5-4944-ABC0-DEC141AD7FE3}" dt="2024-01-11T19:36:34.810" v="1887" actId="2696"/>
        <pc:sldMkLst>
          <pc:docMk/>
          <pc:sldMk cId="3804776902" sldId="353"/>
        </pc:sldMkLst>
      </pc:sldChg>
      <pc:sldChg chg="del">
        <pc:chgData name="Hanen, Lars" userId="ef9764cf-17d8-44b3-bfe5-cdabd1febe68" providerId="ADAL" clId="{6B37E996-6DC5-4944-ABC0-DEC141AD7FE3}" dt="2024-01-11T19:36:34.810" v="1887" actId="2696"/>
        <pc:sldMkLst>
          <pc:docMk/>
          <pc:sldMk cId="2342554632" sldId="354"/>
        </pc:sldMkLst>
      </pc:sldChg>
      <pc:sldChg chg="addSp delSp modSp del mod ord delAnim modAnim">
        <pc:chgData name="Hanen, Lars" userId="ef9764cf-17d8-44b3-bfe5-cdabd1febe68" providerId="ADAL" clId="{6B37E996-6DC5-4944-ABC0-DEC141AD7FE3}" dt="2024-01-11T19:40:45.696" v="1983" actId="2696"/>
        <pc:sldMkLst>
          <pc:docMk/>
          <pc:sldMk cId="2766460198" sldId="355"/>
        </pc:sldMkLst>
        <pc:spChg chg="del">
          <ac:chgData name="Hanen, Lars" userId="ef9764cf-17d8-44b3-bfe5-cdabd1febe68" providerId="ADAL" clId="{6B37E996-6DC5-4944-ABC0-DEC141AD7FE3}" dt="2024-01-11T19:39:19.776" v="1970" actId="478"/>
          <ac:spMkLst>
            <pc:docMk/>
            <pc:sldMk cId="2766460198" sldId="355"/>
            <ac:spMk id="2" creationId="{2BD53DBC-DE4B-CE6D-A3F4-4F2E29AEA38A}"/>
          </ac:spMkLst>
        </pc:spChg>
        <pc:spChg chg="add mod">
          <ac:chgData name="Hanen, Lars" userId="ef9764cf-17d8-44b3-bfe5-cdabd1febe68" providerId="ADAL" clId="{6B37E996-6DC5-4944-ABC0-DEC141AD7FE3}" dt="2024-01-11T19:26:39.296" v="1853"/>
          <ac:spMkLst>
            <pc:docMk/>
            <pc:sldMk cId="2766460198" sldId="355"/>
            <ac:spMk id="3" creationId="{049BD3EA-050B-7866-B502-3079B82B2487}"/>
          </ac:spMkLst>
        </pc:spChg>
        <pc:spChg chg="del mod">
          <ac:chgData name="Hanen, Lars" userId="ef9764cf-17d8-44b3-bfe5-cdabd1febe68" providerId="ADAL" clId="{6B37E996-6DC5-4944-ABC0-DEC141AD7FE3}" dt="2024-01-11T19:26:26.590" v="1848" actId="478"/>
          <ac:spMkLst>
            <pc:docMk/>
            <pc:sldMk cId="2766460198" sldId="355"/>
            <ac:spMk id="6" creationId="{D3ADB00B-8A3D-25EA-F278-60DF14B3DA57}"/>
          </ac:spMkLst>
        </pc:spChg>
        <pc:spChg chg="add mod">
          <ac:chgData name="Hanen, Lars" userId="ef9764cf-17d8-44b3-bfe5-cdabd1febe68" providerId="ADAL" clId="{6B37E996-6DC5-4944-ABC0-DEC141AD7FE3}" dt="2024-01-11T19:39:19.776" v="1970" actId="478"/>
          <ac:spMkLst>
            <pc:docMk/>
            <pc:sldMk cId="2766460198" sldId="355"/>
            <ac:spMk id="10" creationId="{E18A3461-26C0-2317-986A-EA2EDA9A6320}"/>
          </ac:spMkLst>
        </pc:spChg>
        <pc:graphicFrameChg chg="del mod">
          <ac:chgData name="Hanen, Lars" userId="ef9764cf-17d8-44b3-bfe5-cdabd1febe68" providerId="ADAL" clId="{6B37E996-6DC5-4944-ABC0-DEC141AD7FE3}" dt="2024-01-11T19:27:56.851" v="1866" actId="478"/>
          <ac:graphicFrameMkLst>
            <pc:docMk/>
            <pc:sldMk cId="2766460198" sldId="355"/>
            <ac:graphicFrameMk id="4" creationId="{E1E534C8-1080-422C-7C4B-ED110CF54B1D}"/>
          </ac:graphicFrameMkLst>
        </pc:graphicFrameChg>
        <pc:graphicFrameChg chg="add mod">
          <ac:chgData name="Hanen, Lars" userId="ef9764cf-17d8-44b3-bfe5-cdabd1febe68" providerId="ADAL" clId="{6B37E996-6DC5-4944-ABC0-DEC141AD7FE3}" dt="2024-01-11T19:29:43.702" v="1871" actId="207"/>
          <ac:graphicFrameMkLst>
            <pc:docMk/>
            <pc:sldMk cId="2766460198" sldId="355"/>
            <ac:graphicFrameMk id="7" creationId="{31601091-5742-9649-469C-40360D649EA1}"/>
          </ac:graphicFrameMkLst>
        </pc:graphicFrameChg>
        <pc:graphicFrameChg chg="del mod">
          <ac:chgData name="Hanen, Lars" userId="ef9764cf-17d8-44b3-bfe5-cdabd1febe68" providerId="ADAL" clId="{6B37E996-6DC5-4944-ABC0-DEC141AD7FE3}" dt="2024-01-11T19:26:32.186" v="1852" actId="478"/>
          <ac:graphicFrameMkLst>
            <pc:docMk/>
            <pc:sldMk cId="2766460198" sldId="355"/>
            <ac:graphicFrameMk id="9" creationId="{19D9F36D-9C6E-F86B-823B-FF42D710C2C9}"/>
          </ac:graphicFrameMkLst>
        </pc:graphicFrameChg>
        <pc:picChg chg="add del">
          <ac:chgData name="Hanen, Lars" userId="ef9764cf-17d8-44b3-bfe5-cdabd1febe68" providerId="ADAL" clId="{6B37E996-6DC5-4944-ABC0-DEC141AD7FE3}" dt="2024-01-11T19:39:22.758" v="1972" actId="478"/>
          <ac:picMkLst>
            <pc:docMk/>
            <pc:sldMk cId="2766460198" sldId="355"/>
            <ac:picMk id="5" creationId="{BFDB3A77-60E5-07BE-F14C-0EE1200C5D3B}"/>
          </ac:picMkLst>
        </pc:picChg>
      </pc:sldChg>
      <pc:sldChg chg="del">
        <pc:chgData name="Hanen, Lars" userId="ef9764cf-17d8-44b3-bfe5-cdabd1febe68" providerId="ADAL" clId="{6B37E996-6DC5-4944-ABC0-DEC141AD7FE3}" dt="2024-01-11T19:36:34.810" v="1887" actId="2696"/>
        <pc:sldMkLst>
          <pc:docMk/>
          <pc:sldMk cId="603457897" sldId="356"/>
        </pc:sldMkLst>
      </pc:sldChg>
      <pc:sldChg chg="del">
        <pc:chgData name="Hanen, Lars" userId="ef9764cf-17d8-44b3-bfe5-cdabd1febe68" providerId="ADAL" clId="{6B37E996-6DC5-4944-ABC0-DEC141AD7FE3}" dt="2024-01-11T19:36:34.810" v="1887" actId="2696"/>
        <pc:sldMkLst>
          <pc:docMk/>
          <pc:sldMk cId="543390055" sldId="357"/>
        </pc:sldMkLst>
      </pc:sldChg>
      <pc:sldChg chg="del">
        <pc:chgData name="Hanen, Lars" userId="ef9764cf-17d8-44b3-bfe5-cdabd1febe68" providerId="ADAL" clId="{6B37E996-6DC5-4944-ABC0-DEC141AD7FE3}" dt="2024-01-11T19:36:34.810" v="1887" actId="2696"/>
        <pc:sldMkLst>
          <pc:docMk/>
          <pc:sldMk cId="1116994761" sldId="358"/>
        </pc:sldMkLst>
      </pc:sldChg>
      <pc:sldChg chg="del">
        <pc:chgData name="Hanen, Lars" userId="ef9764cf-17d8-44b3-bfe5-cdabd1febe68" providerId="ADAL" clId="{6B37E996-6DC5-4944-ABC0-DEC141AD7FE3}" dt="2024-01-11T19:36:34.810" v="1887" actId="2696"/>
        <pc:sldMkLst>
          <pc:docMk/>
          <pc:sldMk cId="2378962693" sldId="359"/>
        </pc:sldMkLst>
      </pc:sldChg>
      <pc:sldChg chg="del">
        <pc:chgData name="Hanen, Lars" userId="ef9764cf-17d8-44b3-bfe5-cdabd1febe68" providerId="ADAL" clId="{6B37E996-6DC5-4944-ABC0-DEC141AD7FE3}" dt="2024-01-11T19:36:34.810" v="1887" actId="2696"/>
        <pc:sldMkLst>
          <pc:docMk/>
          <pc:sldMk cId="2844693391" sldId="360"/>
        </pc:sldMkLst>
      </pc:sldChg>
      <pc:sldChg chg="del ord">
        <pc:chgData name="Hanen, Lars" userId="ef9764cf-17d8-44b3-bfe5-cdabd1febe68" providerId="ADAL" clId="{6B37E996-6DC5-4944-ABC0-DEC141AD7FE3}" dt="2024-01-11T19:36:34.810" v="1887" actId="2696"/>
        <pc:sldMkLst>
          <pc:docMk/>
          <pc:sldMk cId="3074679903" sldId="361"/>
        </pc:sldMkLst>
      </pc:sldChg>
      <pc:sldChg chg="del">
        <pc:chgData name="Hanen, Lars" userId="ef9764cf-17d8-44b3-bfe5-cdabd1febe68" providerId="ADAL" clId="{6B37E996-6DC5-4944-ABC0-DEC141AD7FE3}" dt="2024-01-11T19:36:34.810" v="1887" actId="2696"/>
        <pc:sldMkLst>
          <pc:docMk/>
          <pc:sldMk cId="4101273452" sldId="362"/>
        </pc:sldMkLst>
      </pc:sldChg>
      <pc:sldChg chg="del">
        <pc:chgData name="Hanen, Lars" userId="ef9764cf-17d8-44b3-bfe5-cdabd1febe68" providerId="ADAL" clId="{6B37E996-6DC5-4944-ABC0-DEC141AD7FE3}" dt="2024-01-11T19:36:34.810" v="1887" actId="2696"/>
        <pc:sldMkLst>
          <pc:docMk/>
          <pc:sldMk cId="3434888624" sldId="363"/>
        </pc:sldMkLst>
      </pc:sldChg>
      <pc:sldChg chg="del">
        <pc:chgData name="Hanen, Lars" userId="ef9764cf-17d8-44b3-bfe5-cdabd1febe68" providerId="ADAL" clId="{6B37E996-6DC5-4944-ABC0-DEC141AD7FE3}" dt="2024-01-11T19:36:34.810" v="1887" actId="2696"/>
        <pc:sldMkLst>
          <pc:docMk/>
          <pc:sldMk cId="638108019" sldId="364"/>
        </pc:sldMkLst>
      </pc:sldChg>
      <pc:sldChg chg="del">
        <pc:chgData name="Hanen, Lars" userId="ef9764cf-17d8-44b3-bfe5-cdabd1febe68" providerId="ADAL" clId="{6B37E996-6DC5-4944-ABC0-DEC141AD7FE3}" dt="2024-01-11T19:36:34.810" v="1887" actId="2696"/>
        <pc:sldMkLst>
          <pc:docMk/>
          <pc:sldMk cId="3898723595" sldId="365"/>
        </pc:sldMkLst>
      </pc:sldChg>
      <pc:sldChg chg="modSp del mod">
        <pc:chgData name="Hanen, Lars" userId="ef9764cf-17d8-44b3-bfe5-cdabd1febe68" providerId="ADAL" clId="{6B37E996-6DC5-4944-ABC0-DEC141AD7FE3}" dt="2024-01-11T19:56:51.992" v="2071" actId="2696"/>
        <pc:sldMkLst>
          <pc:docMk/>
          <pc:sldMk cId="2781593274" sldId="366"/>
        </pc:sldMkLst>
        <pc:spChg chg="mod">
          <ac:chgData name="Hanen, Lars" userId="ef9764cf-17d8-44b3-bfe5-cdabd1febe68" providerId="ADAL" clId="{6B37E996-6DC5-4944-ABC0-DEC141AD7FE3}" dt="2024-01-11T19:43:13.764" v="2012" actId="5793"/>
          <ac:spMkLst>
            <pc:docMk/>
            <pc:sldMk cId="2781593274" sldId="366"/>
            <ac:spMk id="3" creationId="{5418A865-5177-0208-457E-861CACA06207}"/>
          </ac:spMkLst>
        </pc:spChg>
      </pc:sldChg>
      <pc:sldChg chg="modSp add del">
        <pc:chgData name="Hanen, Lars" userId="ef9764cf-17d8-44b3-bfe5-cdabd1febe68" providerId="ADAL" clId="{6B37E996-6DC5-4944-ABC0-DEC141AD7FE3}" dt="2024-01-11T19:40:45.696" v="1983" actId="2696"/>
        <pc:sldMkLst>
          <pc:docMk/>
          <pc:sldMk cId="2111662600" sldId="367"/>
        </pc:sldMkLst>
        <pc:graphicFrameChg chg="mod">
          <ac:chgData name="Hanen, Lars" userId="ef9764cf-17d8-44b3-bfe5-cdabd1febe68" providerId="ADAL" clId="{6B37E996-6DC5-4944-ABC0-DEC141AD7FE3}" dt="2024-01-11T19:31:17.931" v="1876" actId="207"/>
          <ac:graphicFrameMkLst>
            <pc:docMk/>
            <pc:sldMk cId="2111662600" sldId="367"/>
            <ac:graphicFrameMk id="7" creationId="{31601091-5742-9649-469C-40360D649EA1}"/>
          </ac:graphicFrameMkLst>
        </pc:graphicFrameChg>
      </pc:sldChg>
      <pc:sldChg chg="delSp modSp add mod modAnim modNotes">
        <pc:chgData name="Hanen, Lars" userId="ef9764cf-17d8-44b3-bfe5-cdabd1febe68" providerId="ADAL" clId="{6B37E996-6DC5-4944-ABC0-DEC141AD7FE3}" dt="2024-01-15T13:15:47.500" v="4167" actId="20577"/>
        <pc:sldMkLst>
          <pc:docMk/>
          <pc:sldMk cId="269656478" sldId="368"/>
        </pc:sldMkLst>
        <pc:spChg chg="mod">
          <ac:chgData name="Hanen, Lars" userId="ef9764cf-17d8-44b3-bfe5-cdabd1febe68" providerId="ADAL" clId="{6B37E996-6DC5-4944-ABC0-DEC141AD7FE3}" dt="2024-01-15T13:15:47.500" v="4167" actId="20577"/>
          <ac:spMkLst>
            <pc:docMk/>
            <pc:sldMk cId="269656478" sldId="368"/>
            <ac:spMk id="20" creationId="{819491E4-AD4F-AECF-9548-77195FD8FCEB}"/>
          </ac:spMkLst>
        </pc:spChg>
        <pc:graphicFrameChg chg="mod">
          <ac:chgData name="Hanen, Lars" userId="ef9764cf-17d8-44b3-bfe5-cdabd1febe68" providerId="ADAL" clId="{6B37E996-6DC5-4944-ABC0-DEC141AD7FE3}" dt="2024-01-12T10:30:45.779" v="3097" actId="208"/>
          <ac:graphicFrameMkLst>
            <pc:docMk/>
            <pc:sldMk cId="269656478" sldId="368"/>
            <ac:graphicFrameMk id="4" creationId="{E1E534C8-1080-422C-7C4B-ED110CF54B1D}"/>
          </ac:graphicFrameMkLst>
        </pc:graphicFrameChg>
        <pc:picChg chg="del">
          <ac:chgData name="Hanen, Lars" userId="ef9764cf-17d8-44b3-bfe5-cdabd1febe68" providerId="ADAL" clId="{6B37E996-6DC5-4944-ABC0-DEC141AD7FE3}" dt="2024-01-11T19:40:02.425" v="1979" actId="478"/>
          <ac:picMkLst>
            <pc:docMk/>
            <pc:sldMk cId="269656478" sldId="368"/>
            <ac:picMk id="19" creationId="{6023AB1A-177B-EAAB-787C-365100353ABF}"/>
          </ac:picMkLst>
        </pc:picChg>
      </pc:sldChg>
      <pc:sldChg chg="addSp delSp modSp add mod modAnim modNotes">
        <pc:chgData name="Hanen, Lars" userId="ef9764cf-17d8-44b3-bfe5-cdabd1febe68" providerId="ADAL" clId="{6B37E996-6DC5-4944-ABC0-DEC141AD7FE3}" dt="2024-01-15T14:13:45.481" v="4461"/>
        <pc:sldMkLst>
          <pc:docMk/>
          <pc:sldMk cId="1733191568" sldId="369"/>
        </pc:sldMkLst>
        <pc:spChg chg="add del mod">
          <ac:chgData name="Hanen, Lars" userId="ef9764cf-17d8-44b3-bfe5-cdabd1febe68" providerId="ADAL" clId="{6B37E996-6DC5-4944-ABC0-DEC141AD7FE3}" dt="2024-01-15T14:07:59.961" v="4423" actId="478"/>
          <ac:spMkLst>
            <pc:docMk/>
            <pc:sldMk cId="1733191568" sldId="369"/>
            <ac:spMk id="6" creationId="{3AFE7DC1-1A21-72C6-79E5-D763C2ACC39E}"/>
          </ac:spMkLst>
        </pc:spChg>
        <pc:spChg chg="add mod">
          <ac:chgData name="Hanen, Lars" userId="ef9764cf-17d8-44b3-bfe5-cdabd1febe68" providerId="ADAL" clId="{6B37E996-6DC5-4944-ABC0-DEC141AD7FE3}" dt="2024-01-15T14:08:00.290" v="4424"/>
          <ac:spMkLst>
            <pc:docMk/>
            <pc:sldMk cId="1733191568" sldId="369"/>
            <ac:spMk id="7" creationId="{D71F7881-BFB1-90F2-B22B-D00568137C09}"/>
          </ac:spMkLst>
        </pc:spChg>
        <pc:spChg chg="del mod">
          <ac:chgData name="Hanen, Lars" userId="ef9764cf-17d8-44b3-bfe5-cdabd1febe68" providerId="ADAL" clId="{6B37E996-6DC5-4944-ABC0-DEC141AD7FE3}" dt="2024-01-15T14:07:57.322" v="4422" actId="478"/>
          <ac:spMkLst>
            <pc:docMk/>
            <pc:sldMk cId="1733191568" sldId="369"/>
            <ac:spMk id="20" creationId="{819491E4-AD4F-AECF-9548-77195FD8FCEB}"/>
          </ac:spMkLst>
        </pc:spChg>
        <pc:graphicFrameChg chg="mod">
          <ac:chgData name="Hanen, Lars" userId="ef9764cf-17d8-44b3-bfe5-cdabd1febe68" providerId="ADAL" clId="{6B37E996-6DC5-4944-ABC0-DEC141AD7FE3}" dt="2024-01-12T10:30:40.408" v="3096" actId="208"/>
          <ac:graphicFrameMkLst>
            <pc:docMk/>
            <pc:sldMk cId="1733191568" sldId="369"/>
            <ac:graphicFrameMk id="4" creationId="{E1E534C8-1080-422C-7C4B-ED110CF54B1D}"/>
          </ac:graphicFrameMkLst>
        </pc:graphicFrameChg>
        <pc:picChg chg="add mod ord modCrop">
          <ac:chgData name="Hanen, Lars" userId="ef9764cf-17d8-44b3-bfe5-cdabd1febe68" providerId="ADAL" clId="{6B37E996-6DC5-4944-ABC0-DEC141AD7FE3}" dt="2024-01-15T13:52:01.841" v="4183" actId="732"/>
          <ac:picMkLst>
            <pc:docMk/>
            <pc:sldMk cId="1733191568" sldId="369"/>
            <ac:picMk id="2" creationId="{5C6C373D-D5E4-7AEE-D79B-1DD12BD15AF9}"/>
          </ac:picMkLst>
        </pc:picChg>
        <pc:picChg chg="mod">
          <ac:chgData name="Hanen, Lars" userId="ef9764cf-17d8-44b3-bfe5-cdabd1febe68" providerId="ADAL" clId="{6B37E996-6DC5-4944-ABC0-DEC141AD7FE3}" dt="2024-01-15T14:07:35.103" v="4421" actId="1076"/>
          <ac:picMkLst>
            <pc:docMk/>
            <pc:sldMk cId="1733191568" sldId="369"/>
            <ac:picMk id="5" creationId="{BFDB3A77-60E5-07BE-F14C-0EE1200C5D3B}"/>
          </ac:picMkLst>
        </pc:picChg>
        <pc:picChg chg="del">
          <ac:chgData name="Hanen, Lars" userId="ef9764cf-17d8-44b3-bfe5-cdabd1febe68" providerId="ADAL" clId="{6B37E996-6DC5-4944-ABC0-DEC141AD7FE3}" dt="2024-01-11T19:40:04.516" v="1980" actId="478"/>
          <ac:picMkLst>
            <pc:docMk/>
            <pc:sldMk cId="1733191568" sldId="369"/>
            <ac:picMk id="19" creationId="{6023AB1A-177B-EAAB-787C-365100353ABF}"/>
          </ac:picMkLst>
        </pc:picChg>
      </pc:sldChg>
      <pc:sldChg chg="addSp delSp modSp add mod delAnim modAnim">
        <pc:chgData name="Hanen, Lars" userId="ef9764cf-17d8-44b3-bfe5-cdabd1febe68" providerId="ADAL" clId="{6B37E996-6DC5-4944-ABC0-DEC141AD7FE3}" dt="2024-01-15T13:59:44.619" v="4366" actId="20577"/>
        <pc:sldMkLst>
          <pc:docMk/>
          <pc:sldMk cId="2444206985" sldId="370"/>
        </pc:sldMkLst>
        <pc:spChg chg="add mod">
          <ac:chgData name="Hanen, Lars" userId="ef9764cf-17d8-44b3-bfe5-cdabd1febe68" providerId="ADAL" clId="{6B37E996-6DC5-4944-ABC0-DEC141AD7FE3}" dt="2024-01-12T10:13:48.105" v="2710"/>
          <ac:spMkLst>
            <pc:docMk/>
            <pc:sldMk cId="2444206985" sldId="370"/>
            <ac:spMk id="2" creationId="{86D7700F-399B-2DDC-292A-4E76E2CD6A77}"/>
          </ac:spMkLst>
        </pc:spChg>
        <pc:spChg chg="add del mod">
          <ac:chgData name="Hanen, Lars" userId="ef9764cf-17d8-44b3-bfe5-cdabd1febe68" providerId="ADAL" clId="{6B37E996-6DC5-4944-ABC0-DEC141AD7FE3}" dt="2024-01-12T13:06:44.177" v="3167" actId="478"/>
          <ac:spMkLst>
            <pc:docMk/>
            <pc:sldMk cId="2444206985" sldId="370"/>
            <ac:spMk id="3" creationId="{302ED97C-2E5F-FF52-B784-76B44DA5FF92}"/>
          </ac:spMkLst>
        </pc:spChg>
        <pc:spChg chg="add del mod">
          <ac:chgData name="Hanen, Lars" userId="ef9764cf-17d8-44b3-bfe5-cdabd1febe68" providerId="ADAL" clId="{6B37E996-6DC5-4944-ABC0-DEC141AD7FE3}" dt="2024-01-15T12:34:47.241" v="3851" actId="478"/>
          <ac:spMkLst>
            <pc:docMk/>
            <pc:sldMk cId="2444206985" sldId="370"/>
            <ac:spMk id="3" creationId="{62E1B598-439E-621E-E3B2-0DA25B4303DD}"/>
          </ac:spMkLst>
        </pc:spChg>
        <pc:spChg chg="add mod">
          <ac:chgData name="Hanen, Lars" userId="ef9764cf-17d8-44b3-bfe5-cdabd1febe68" providerId="ADAL" clId="{6B37E996-6DC5-4944-ABC0-DEC141AD7FE3}" dt="2024-01-12T10:14:00.107" v="2712"/>
          <ac:spMkLst>
            <pc:docMk/>
            <pc:sldMk cId="2444206985" sldId="370"/>
            <ac:spMk id="3" creationId="{6F986908-1CA0-33C3-16C2-A97097C3181D}"/>
          </ac:spMkLst>
        </pc:spChg>
        <pc:spChg chg="add del mod">
          <ac:chgData name="Hanen, Lars" userId="ef9764cf-17d8-44b3-bfe5-cdabd1febe68" providerId="ADAL" clId="{6B37E996-6DC5-4944-ABC0-DEC141AD7FE3}" dt="2024-01-15T12:34:41.049" v="3850" actId="478"/>
          <ac:spMkLst>
            <pc:docMk/>
            <pc:sldMk cId="2444206985" sldId="370"/>
            <ac:spMk id="6" creationId="{8B5645D7-764D-01D4-89FA-20025BAE7710}"/>
          </ac:spMkLst>
        </pc:spChg>
        <pc:spChg chg="add del mod">
          <ac:chgData name="Hanen, Lars" userId="ef9764cf-17d8-44b3-bfe5-cdabd1febe68" providerId="ADAL" clId="{6B37E996-6DC5-4944-ABC0-DEC141AD7FE3}" dt="2024-01-12T10:14:07.070" v="2716" actId="478"/>
          <ac:spMkLst>
            <pc:docMk/>
            <pc:sldMk cId="2444206985" sldId="370"/>
            <ac:spMk id="7" creationId="{05C76D97-62C6-6E7F-6EE1-14D711C47780}"/>
          </ac:spMkLst>
        </pc:spChg>
        <pc:spChg chg="add mod">
          <ac:chgData name="Hanen, Lars" userId="ef9764cf-17d8-44b3-bfe5-cdabd1febe68" providerId="ADAL" clId="{6B37E996-6DC5-4944-ABC0-DEC141AD7FE3}" dt="2024-01-15T13:59:44.619" v="4366" actId="20577"/>
          <ac:spMkLst>
            <pc:docMk/>
            <pc:sldMk cId="2444206985" sldId="370"/>
            <ac:spMk id="7" creationId="{304BC3EA-1F83-24F9-69CC-4E9E0D0CAE77}"/>
          </ac:spMkLst>
        </pc:spChg>
        <pc:spChg chg="add mod">
          <ac:chgData name="Hanen, Lars" userId="ef9764cf-17d8-44b3-bfe5-cdabd1febe68" providerId="ADAL" clId="{6B37E996-6DC5-4944-ABC0-DEC141AD7FE3}" dt="2024-01-12T10:14:05.192" v="2715"/>
          <ac:spMkLst>
            <pc:docMk/>
            <pc:sldMk cId="2444206985" sldId="370"/>
            <ac:spMk id="8" creationId="{2EE5FDB3-9C52-999D-5D14-F6CB98EA769E}"/>
          </ac:spMkLst>
        </pc:spChg>
        <pc:spChg chg="add del mod">
          <ac:chgData name="Hanen, Lars" userId="ef9764cf-17d8-44b3-bfe5-cdabd1febe68" providerId="ADAL" clId="{6B37E996-6DC5-4944-ABC0-DEC141AD7FE3}" dt="2024-01-12T13:06:40.891" v="3166" actId="478"/>
          <ac:spMkLst>
            <pc:docMk/>
            <pc:sldMk cId="2444206985" sldId="370"/>
            <ac:spMk id="9" creationId="{39E35D3B-E4E5-C9CA-B1BC-0DD45EFF2720}"/>
          </ac:spMkLst>
        </pc:spChg>
        <pc:spChg chg="del">
          <ac:chgData name="Hanen, Lars" userId="ef9764cf-17d8-44b3-bfe5-cdabd1febe68" providerId="ADAL" clId="{6B37E996-6DC5-4944-ABC0-DEC141AD7FE3}" dt="2024-01-12T10:14:01.663" v="2713" actId="478"/>
          <ac:spMkLst>
            <pc:docMk/>
            <pc:sldMk cId="2444206985" sldId="370"/>
            <ac:spMk id="20" creationId="{819491E4-AD4F-AECF-9548-77195FD8FCEB}"/>
          </ac:spMkLst>
        </pc:spChg>
        <pc:picChg chg="mod ord">
          <ac:chgData name="Hanen, Lars" userId="ef9764cf-17d8-44b3-bfe5-cdabd1febe68" providerId="ADAL" clId="{6B37E996-6DC5-4944-ABC0-DEC141AD7FE3}" dt="2024-01-15T12:34:50.968" v="3853" actId="166"/>
          <ac:picMkLst>
            <pc:docMk/>
            <pc:sldMk cId="2444206985" sldId="370"/>
            <ac:picMk id="19" creationId="{6023AB1A-177B-EAAB-787C-365100353ABF}"/>
          </ac:picMkLst>
        </pc:picChg>
      </pc:sldChg>
      <pc:sldChg chg="addSp delSp modSp add mod ord delAnim modAnim">
        <pc:chgData name="Hanen, Lars" userId="ef9764cf-17d8-44b3-bfe5-cdabd1febe68" providerId="ADAL" clId="{6B37E996-6DC5-4944-ABC0-DEC141AD7FE3}" dt="2024-01-15T14:12:11.911" v="4457"/>
        <pc:sldMkLst>
          <pc:docMk/>
          <pc:sldMk cId="1795434764" sldId="371"/>
        </pc:sldMkLst>
        <pc:spChg chg="add del mod">
          <ac:chgData name="Hanen, Lars" userId="ef9764cf-17d8-44b3-bfe5-cdabd1febe68" providerId="ADAL" clId="{6B37E996-6DC5-4944-ABC0-DEC141AD7FE3}" dt="2024-01-15T14:07:04.416" v="4412" actId="478"/>
          <ac:spMkLst>
            <pc:docMk/>
            <pc:sldMk cId="1795434764" sldId="371"/>
            <ac:spMk id="6" creationId="{C8DCBC06-905F-A324-1DCD-34C43A37B1BB}"/>
          </ac:spMkLst>
        </pc:spChg>
        <pc:spChg chg="add mod">
          <ac:chgData name="Hanen, Lars" userId="ef9764cf-17d8-44b3-bfe5-cdabd1febe68" providerId="ADAL" clId="{6B37E996-6DC5-4944-ABC0-DEC141AD7FE3}" dt="2024-01-15T14:07:08.474" v="4416" actId="20577"/>
          <ac:spMkLst>
            <pc:docMk/>
            <pc:sldMk cId="1795434764" sldId="371"/>
            <ac:spMk id="7" creationId="{D2D9DB43-2CC0-292B-9934-48357C466687}"/>
          </ac:spMkLst>
        </pc:spChg>
        <pc:spChg chg="del mod">
          <ac:chgData name="Hanen, Lars" userId="ef9764cf-17d8-44b3-bfe5-cdabd1febe68" providerId="ADAL" clId="{6B37E996-6DC5-4944-ABC0-DEC141AD7FE3}" dt="2024-01-15T14:07:01.365" v="4411" actId="478"/>
          <ac:spMkLst>
            <pc:docMk/>
            <pc:sldMk cId="1795434764" sldId="371"/>
            <ac:spMk id="20" creationId="{819491E4-AD4F-AECF-9548-77195FD8FCEB}"/>
          </ac:spMkLst>
        </pc:spChg>
        <pc:picChg chg="mod modCrop">
          <ac:chgData name="Hanen, Lars" userId="ef9764cf-17d8-44b3-bfe5-cdabd1febe68" providerId="ADAL" clId="{6B37E996-6DC5-4944-ABC0-DEC141AD7FE3}" dt="2024-01-15T13:56:06.753" v="4354" actId="732"/>
          <ac:picMkLst>
            <pc:docMk/>
            <pc:sldMk cId="1795434764" sldId="371"/>
            <ac:picMk id="2" creationId="{5C6C373D-D5E4-7AEE-D79B-1DD12BD15AF9}"/>
          </ac:picMkLst>
        </pc:picChg>
      </pc:sldChg>
      <pc:sldChg chg="addSp delSp modSp add mod modAnim">
        <pc:chgData name="Hanen, Lars" userId="ef9764cf-17d8-44b3-bfe5-cdabd1febe68" providerId="ADAL" clId="{6B37E996-6DC5-4944-ABC0-DEC141AD7FE3}" dt="2024-01-15T14:13:49.203" v="4462"/>
        <pc:sldMkLst>
          <pc:docMk/>
          <pc:sldMk cId="1447201668" sldId="372"/>
        </pc:sldMkLst>
        <pc:spChg chg="add mod">
          <ac:chgData name="Hanen, Lars" userId="ef9764cf-17d8-44b3-bfe5-cdabd1febe68" providerId="ADAL" clId="{6B37E996-6DC5-4944-ABC0-DEC141AD7FE3}" dt="2024-01-15T13:54:27.521" v="4203" actId="14100"/>
          <ac:spMkLst>
            <pc:docMk/>
            <pc:sldMk cId="1447201668" sldId="372"/>
            <ac:spMk id="3" creationId="{D80BA990-62F2-5DB7-9844-E5E6F6832450}"/>
          </ac:spMkLst>
        </pc:spChg>
        <pc:spChg chg="add del mod">
          <ac:chgData name="Hanen, Lars" userId="ef9764cf-17d8-44b3-bfe5-cdabd1febe68" providerId="ADAL" clId="{6B37E996-6DC5-4944-ABC0-DEC141AD7FE3}" dt="2024-01-15T14:08:20.217" v="4426" actId="478"/>
          <ac:spMkLst>
            <pc:docMk/>
            <pc:sldMk cId="1447201668" sldId="372"/>
            <ac:spMk id="7" creationId="{DCA6A8C4-2293-4F0B-4503-7983FD8A404B}"/>
          </ac:spMkLst>
        </pc:spChg>
        <pc:spChg chg="add mod">
          <ac:chgData name="Hanen, Lars" userId="ef9764cf-17d8-44b3-bfe5-cdabd1febe68" providerId="ADAL" clId="{6B37E996-6DC5-4944-ABC0-DEC141AD7FE3}" dt="2024-01-15T14:08:20.646" v="4427"/>
          <ac:spMkLst>
            <pc:docMk/>
            <pc:sldMk cId="1447201668" sldId="372"/>
            <ac:spMk id="8" creationId="{C3F4570F-4259-8DFF-EE02-31C39D2A0736}"/>
          </ac:spMkLst>
        </pc:spChg>
        <pc:spChg chg="del mod">
          <ac:chgData name="Hanen, Lars" userId="ef9764cf-17d8-44b3-bfe5-cdabd1febe68" providerId="ADAL" clId="{6B37E996-6DC5-4944-ABC0-DEC141AD7FE3}" dt="2024-01-15T14:08:17.925" v="4425" actId="478"/>
          <ac:spMkLst>
            <pc:docMk/>
            <pc:sldMk cId="1447201668" sldId="372"/>
            <ac:spMk id="20" creationId="{819491E4-AD4F-AECF-9548-77195FD8FCEB}"/>
          </ac:spMkLst>
        </pc:spChg>
        <pc:picChg chg="mod modCrop">
          <ac:chgData name="Hanen, Lars" userId="ef9764cf-17d8-44b3-bfe5-cdabd1febe68" providerId="ADAL" clId="{6B37E996-6DC5-4944-ABC0-DEC141AD7FE3}" dt="2024-01-15T13:52:36.384" v="4191" actId="732"/>
          <ac:picMkLst>
            <pc:docMk/>
            <pc:sldMk cId="1447201668" sldId="372"/>
            <ac:picMk id="2" creationId="{5C6C373D-D5E4-7AEE-D79B-1DD12BD15AF9}"/>
          </ac:picMkLst>
        </pc:picChg>
      </pc:sldChg>
      <pc:sldChg chg="modSp add del mod">
        <pc:chgData name="Hanen, Lars" userId="ef9764cf-17d8-44b3-bfe5-cdabd1febe68" providerId="ADAL" clId="{6B37E996-6DC5-4944-ABC0-DEC141AD7FE3}" dt="2024-01-15T13:52:22.467" v="4189" actId="2890"/>
        <pc:sldMkLst>
          <pc:docMk/>
          <pc:sldMk cId="3004563806" sldId="372"/>
        </pc:sldMkLst>
        <pc:picChg chg="mod modCrop">
          <ac:chgData name="Hanen, Lars" userId="ef9764cf-17d8-44b3-bfe5-cdabd1febe68" providerId="ADAL" clId="{6B37E996-6DC5-4944-ABC0-DEC141AD7FE3}" dt="2024-01-15T13:52:19.853" v="4187" actId="732"/>
          <ac:picMkLst>
            <pc:docMk/>
            <pc:sldMk cId="3004563806" sldId="372"/>
            <ac:picMk id="2" creationId="{5C6C373D-D5E4-7AEE-D79B-1DD12BD15AF9}"/>
          </ac:picMkLst>
        </pc:picChg>
      </pc:sldChg>
      <pc:sldChg chg="add del">
        <pc:chgData name="Hanen, Lars" userId="ef9764cf-17d8-44b3-bfe5-cdabd1febe68" providerId="ADAL" clId="{6B37E996-6DC5-4944-ABC0-DEC141AD7FE3}" dt="2024-01-15T13:52:20.283" v="4188" actId="2890"/>
        <pc:sldMkLst>
          <pc:docMk/>
          <pc:sldMk cId="214773792" sldId="373"/>
        </pc:sldMkLst>
      </pc:sldChg>
      <pc:sldChg chg="addSp delSp modSp add mod modAnim">
        <pc:chgData name="Hanen, Lars" userId="ef9764cf-17d8-44b3-bfe5-cdabd1febe68" providerId="ADAL" clId="{6B37E996-6DC5-4944-ABC0-DEC141AD7FE3}" dt="2024-01-15T14:13:53.983" v="4463"/>
        <pc:sldMkLst>
          <pc:docMk/>
          <pc:sldMk cId="1320335864" sldId="373"/>
        </pc:sldMkLst>
        <pc:spChg chg="add mod">
          <ac:chgData name="Hanen, Lars" userId="ef9764cf-17d8-44b3-bfe5-cdabd1febe68" providerId="ADAL" clId="{6B37E996-6DC5-4944-ABC0-DEC141AD7FE3}" dt="2024-01-15T13:54:42.584" v="4214" actId="1037"/>
          <ac:spMkLst>
            <pc:docMk/>
            <pc:sldMk cId="1320335864" sldId="373"/>
            <ac:spMk id="3" creationId="{3A292337-4FDF-9695-8501-BB881E861883}"/>
          </ac:spMkLst>
        </pc:spChg>
        <pc:spChg chg="add del mod">
          <ac:chgData name="Hanen, Lars" userId="ef9764cf-17d8-44b3-bfe5-cdabd1febe68" providerId="ADAL" clId="{6B37E996-6DC5-4944-ABC0-DEC141AD7FE3}" dt="2024-01-15T14:08:39.378" v="4429" actId="478"/>
          <ac:spMkLst>
            <pc:docMk/>
            <pc:sldMk cId="1320335864" sldId="373"/>
            <ac:spMk id="7" creationId="{1E6678C5-9462-BB76-86FF-4C6DBDF5F86C}"/>
          </ac:spMkLst>
        </pc:spChg>
        <pc:spChg chg="add mod">
          <ac:chgData name="Hanen, Lars" userId="ef9764cf-17d8-44b3-bfe5-cdabd1febe68" providerId="ADAL" clId="{6B37E996-6DC5-4944-ABC0-DEC141AD7FE3}" dt="2024-01-15T14:08:52.553" v="4440" actId="20577"/>
          <ac:spMkLst>
            <pc:docMk/>
            <pc:sldMk cId="1320335864" sldId="373"/>
            <ac:spMk id="8" creationId="{D9D42763-82D4-64CB-D75F-0536DC9735FD}"/>
          </ac:spMkLst>
        </pc:spChg>
        <pc:spChg chg="del mod">
          <ac:chgData name="Hanen, Lars" userId="ef9764cf-17d8-44b3-bfe5-cdabd1febe68" providerId="ADAL" clId="{6B37E996-6DC5-4944-ABC0-DEC141AD7FE3}" dt="2024-01-15T14:08:36.285" v="4428" actId="478"/>
          <ac:spMkLst>
            <pc:docMk/>
            <pc:sldMk cId="1320335864" sldId="373"/>
            <ac:spMk id="20" creationId="{819491E4-AD4F-AECF-9548-77195FD8FCEB}"/>
          </ac:spMkLst>
        </pc:spChg>
      </pc:sldChg>
      <pc:sldChg chg="addSp delSp modSp add mod modAnim">
        <pc:chgData name="Hanen, Lars" userId="ef9764cf-17d8-44b3-bfe5-cdabd1febe68" providerId="ADAL" clId="{6B37E996-6DC5-4944-ABC0-DEC141AD7FE3}" dt="2024-01-15T14:13:57.768" v="4464"/>
        <pc:sldMkLst>
          <pc:docMk/>
          <pc:sldMk cId="2487458595" sldId="374"/>
        </pc:sldMkLst>
        <pc:spChg chg="add mod">
          <ac:chgData name="Hanen, Lars" userId="ef9764cf-17d8-44b3-bfe5-cdabd1febe68" providerId="ADAL" clId="{6B37E996-6DC5-4944-ABC0-DEC141AD7FE3}" dt="2024-01-15T13:55:05.848" v="4282" actId="14100"/>
          <ac:spMkLst>
            <pc:docMk/>
            <pc:sldMk cId="2487458595" sldId="374"/>
            <ac:spMk id="3" creationId="{C09B2E55-B30D-AD21-6930-F5D8368DB22A}"/>
          </ac:spMkLst>
        </pc:spChg>
        <pc:spChg chg="add del mod">
          <ac:chgData name="Hanen, Lars" userId="ef9764cf-17d8-44b3-bfe5-cdabd1febe68" providerId="ADAL" clId="{6B37E996-6DC5-4944-ABC0-DEC141AD7FE3}" dt="2024-01-15T14:09:06.616" v="4442" actId="478"/>
          <ac:spMkLst>
            <pc:docMk/>
            <pc:sldMk cId="2487458595" sldId="374"/>
            <ac:spMk id="7" creationId="{989D93DA-2099-42EC-89A3-927EA837776C}"/>
          </ac:spMkLst>
        </pc:spChg>
        <pc:spChg chg="add mod">
          <ac:chgData name="Hanen, Lars" userId="ef9764cf-17d8-44b3-bfe5-cdabd1febe68" providerId="ADAL" clId="{6B37E996-6DC5-4944-ABC0-DEC141AD7FE3}" dt="2024-01-15T14:09:06.977" v="4443"/>
          <ac:spMkLst>
            <pc:docMk/>
            <pc:sldMk cId="2487458595" sldId="374"/>
            <ac:spMk id="8" creationId="{D34BDA33-4906-6EE3-AA02-F272405392C1}"/>
          </ac:spMkLst>
        </pc:spChg>
        <pc:spChg chg="del mod">
          <ac:chgData name="Hanen, Lars" userId="ef9764cf-17d8-44b3-bfe5-cdabd1febe68" providerId="ADAL" clId="{6B37E996-6DC5-4944-ABC0-DEC141AD7FE3}" dt="2024-01-15T14:09:04.100" v="4441" actId="478"/>
          <ac:spMkLst>
            <pc:docMk/>
            <pc:sldMk cId="2487458595" sldId="374"/>
            <ac:spMk id="20" creationId="{819491E4-AD4F-AECF-9548-77195FD8FCEB}"/>
          </ac:spMkLst>
        </pc:spChg>
      </pc:sldChg>
      <pc:sldChg chg="addSp delSp modSp add mod modAnim">
        <pc:chgData name="Hanen, Lars" userId="ef9764cf-17d8-44b3-bfe5-cdabd1febe68" providerId="ADAL" clId="{6B37E996-6DC5-4944-ABC0-DEC141AD7FE3}" dt="2024-01-15T14:14:01.474" v="4465"/>
        <pc:sldMkLst>
          <pc:docMk/>
          <pc:sldMk cId="3385339709" sldId="375"/>
        </pc:sldMkLst>
        <pc:spChg chg="add mod">
          <ac:chgData name="Hanen, Lars" userId="ef9764cf-17d8-44b3-bfe5-cdabd1febe68" providerId="ADAL" clId="{6B37E996-6DC5-4944-ABC0-DEC141AD7FE3}" dt="2024-01-15T13:55:20.130" v="4351" actId="14100"/>
          <ac:spMkLst>
            <pc:docMk/>
            <pc:sldMk cId="3385339709" sldId="375"/>
            <ac:spMk id="3" creationId="{5485DE02-E093-8B7C-63B7-597BE8980342}"/>
          </ac:spMkLst>
        </pc:spChg>
        <pc:spChg chg="add del mod">
          <ac:chgData name="Hanen, Lars" userId="ef9764cf-17d8-44b3-bfe5-cdabd1febe68" providerId="ADAL" clId="{6B37E996-6DC5-4944-ABC0-DEC141AD7FE3}" dt="2024-01-15T14:09:12.328" v="4445" actId="478"/>
          <ac:spMkLst>
            <pc:docMk/>
            <pc:sldMk cId="3385339709" sldId="375"/>
            <ac:spMk id="7" creationId="{603DB6B1-5594-223A-D38B-F0D4CE70730A}"/>
          </ac:spMkLst>
        </pc:spChg>
        <pc:spChg chg="add mod">
          <ac:chgData name="Hanen, Lars" userId="ef9764cf-17d8-44b3-bfe5-cdabd1febe68" providerId="ADAL" clId="{6B37E996-6DC5-4944-ABC0-DEC141AD7FE3}" dt="2024-01-15T14:09:12.631" v="4446"/>
          <ac:spMkLst>
            <pc:docMk/>
            <pc:sldMk cId="3385339709" sldId="375"/>
            <ac:spMk id="8" creationId="{F36E0331-7060-0F6B-2390-B655EC38550B}"/>
          </ac:spMkLst>
        </pc:spChg>
        <pc:spChg chg="del mod">
          <ac:chgData name="Hanen, Lars" userId="ef9764cf-17d8-44b3-bfe5-cdabd1febe68" providerId="ADAL" clId="{6B37E996-6DC5-4944-ABC0-DEC141AD7FE3}" dt="2024-01-15T14:09:10.419" v="4444" actId="478"/>
          <ac:spMkLst>
            <pc:docMk/>
            <pc:sldMk cId="3385339709" sldId="375"/>
            <ac:spMk id="20" creationId="{819491E4-AD4F-AECF-9548-77195FD8FCEB}"/>
          </ac:spMkLst>
        </pc:spChg>
      </pc:sldChg>
      <pc:sldChg chg="addSp modSp add mod ord modAnim">
        <pc:chgData name="Hanen, Lars" userId="ef9764cf-17d8-44b3-bfe5-cdabd1febe68" providerId="ADAL" clId="{6B37E996-6DC5-4944-ABC0-DEC141AD7FE3}" dt="2024-01-15T14:13:11.998" v="4460"/>
        <pc:sldMkLst>
          <pc:docMk/>
          <pc:sldMk cId="3758263924" sldId="376"/>
        </pc:sldMkLst>
        <pc:spChg chg="mod">
          <ac:chgData name="Hanen, Lars" userId="ef9764cf-17d8-44b3-bfe5-cdabd1febe68" providerId="ADAL" clId="{6B37E996-6DC5-4944-ABC0-DEC141AD7FE3}" dt="2024-01-15T14:07:20.425" v="4419" actId="20577"/>
          <ac:spMkLst>
            <pc:docMk/>
            <pc:sldMk cId="3758263924" sldId="376"/>
            <ac:spMk id="20" creationId="{819491E4-AD4F-AECF-9548-77195FD8FCEB}"/>
          </ac:spMkLst>
        </pc:spChg>
        <pc:picChg chg="mod ord modCrop">
          <ac:chgData name="Hanen, Lars" userId="ef9764cf-17d8-44b3-bfe5-cdabd1febe68" providerId="ADAL" clId="{6B37E996-6DC5-4944-ABC0-DEC141AD7FE3}" dt="2024-01-15T14:12:27.826" v="4459" actId="166"/>
          <ac:picMkLst>
            <pc:docMk/>
            <pc:sldMk cId="3758263924" sldId="376"/>
            <ac:picMk id="2" creationId="{5C6C373D-D5E4-7AEE-D79B-1DD12BD15AF9}"/>
          </ac:picMkLst>
        </pc:picChg>
        <pc:picChg chg="add mod">
          <ac:chgData name="Hanen, Lars" userId="ef9764cf-17d8-44b3-bfe5-cdabd1febe68" providerId="ADAL" clId="{6B37E996-6DC5-4944-ABC0-DEC141AD7FE3}" dt="2024-01-15T14:12:25.444" v="4458"/>
          <ac:picMkLst>
            <pc:docMk/>
            <pc:sldMk cId="3758263924" sldId="376"/>
            <ac:picMk id="3" creationId="{E0E07246-B4C4-81F5-3025-AEF566205402}"/>
          </ac:picMkLst>
        </pc:picChg>
      </pc:sldChg>
      <pc:sldChg chg="add del">
        <pc:chgData name="Hanen, Lars" userId="ef9764cf-17d8-44b3-bfe5-cdabd1febe68" providerId="ADAL" clId="{6B37E996-6DC5-4944-ABC0-DEC141AD7FE3}" dt="2024-01-15T14:09:35.028" v="4448" actId="2696"/>
        <pc:sldMkLst>
          <pc:docMk/>
          <pc:sldMk cId="1698522399" sldId="377"/>
        </pc:sldMkLst>
      </pc:sldChg>
      <pc:sldChg chg="addSp delSp modSp add mod delAnim">
        <pc:chgData name="Hanen, Lars" userId="ef9764cf-17d8-44b3-bfe5-cdabd1febe68" providerId="ADAL" clId="{6B37E996-6DC5-4944-ABC0-DEC141AD7FE3}" dt="2024-01-15T14:09:47.065" v="4453" actId="478"/>
        <pc:sldMkLst>
          <pc:docMk/>
          <pc:sldMk cId="1881650395" sldId="377"/>
        </pc:sldMkLst>
        <pc:spChg chg="del">
          <ac:chgData name="Hanen, Lars" userId="ef9764cf-17d8-44b3-bfe5-cdabd1febe68" providerId="ADAL" clId="{6B37E996-6DC5-4944-ABC0-DEC141AD7FE3}" dt="2024-01-15T14:09:47.065" v="4453" actId="478"/>
          <ac:spMkLst>
            <pc:docMk/>
            <pc:sldMk cId="1881650395" sldId="377"/>
            <ac:spMk id="3" creationId="{5485DE02-E093-8B7C-63B7-597BE8980342}"/>
          </ac:spMkLst>
        </pc:spChg>
        <pc:spChg chg="add del mod">
          <ac:chgData name="Hanen, Lars" userId="ef9764cf-17d8-44b3-bfe5-cdabd1febe68" providerId="ADAL" clId="{6B37E996-6DC5-4944-ABC0-DEC141AD7FE3}" dt="2024-01-15T14:09:44.753" v="4451" actId="478"/>
          <ac:spMkLst>
            <pc:docMk/>
            <pc:sldMk cId="1881650395" sldId="377"/>
            <ac:spMk id="7" creationId="{796BA62C-4289-FA5D-41A2-2597955CB3C4}"/>
          </ac:spMkLst>
        </pc:spChg>
        <pc:spChg chg="del">
          <ac:chgData name="Hanen, Lars" userId="ef9764cf-17d8-44b3-bfe5-cdabd1febe68" providerId="ADAL" clId="{6B37E996-6DC5-4944-ABC0-DEC141AD7FE3}" dt="2024-01-15T14:09:42.799" v="4450" actId="478"/>
          <ac:spMkLst>
            <pc:docMk/>
            <pc:sldMk cId="1881650395" sldId="377"/>
            <ac:spMk id="8" creationId="{F36E0331-7060-0F6B-2390-B655EC38550B}"/>
          </ac:spMkLst>
        </pc:spChg>
        <pc:picChg chg="del">
          <ac:chgData name="Hanen, Lars" userId="ef9764cf-17d8-44b3-bfe5-cdabd1febe68" providerId="ADAL" clId="{6B37E996-6DC5-4944-ABC0-DEC141AD7FE3}" dt="2024-01-15T14:09:45.665" v="4452" actId="478"/>
          <ac:picMkLst>
            <pc:docMk/>
            <pc:sldMk cId="1881650395" sldId="377"/>
            <ac:picMk id="2" creationId="{5C6C373D-D5E4-7AEE-D79B-1DD12BD15AF9}"/>
          </ac:picMkLst>
        </pc:picChg>
      </pc:sldChg>
    </pc:docChg>
  </pc:docChgLst>
  <pc:docChgLst>
    <pc:chgData name="Hanen, Lars" userId="ef9764cf-17d8-44b3-bfe5-cdabd1febe68" providerId="ADAL" clId="{33F4F097-C054-48EE-BCDA-B83BE4AA1E36}"/>
    <pc:docChg chg="undo custSel addSld delSld modSld sldOrd">
      <pc:chgData name="Hanen, Lars" userId="ef9764cf-17d8-44b3-bfe5-cdabd1febe68" providerId="ADAL" clId="{33F4F097-C054-48EE-BCDA-B83BE4AA1E36}" dt="2024-04-02T13:55:37.300" v="3746"/>
      <pc:docMkLst>
        <pc:docMk/>
      </pc:docMkLst>
      <pc:sldChg chg="addSp delSp modSp add mod ord modTransition modAnim modShow modNotesTx">
        <pc:chgData name="Hanen, Lars" userId="ef9764cf-17d8-44b3-bfe5-cdabd1febe68" providerId="ADAL" clId="{33F4F097-C054-48EE-BCDA-B83BE4AA1E36}" dt="2024-04-02T13:08:47.705" v="3717" actId="729"/>
        <pc:sldMkLst>
          <pc:docMk/>
          <pc:sldMk cId="1214706866" sldId="259"/>
        </pc:sldMkLst>
        <pc:spChg chg="mod">
          <ac:chgData name="Hanen, Lars" userId="ef9764cf-17d8-44b3-bfe5-cdabd1febe68" providerId="ADAL" clId="{33F4F097-C054-48EE-BCDA-B83BE4AA1E36}" dt="2024-03-27T15:21:04.302" v="411" actId="20577"/>
          <ac:spMkLst>
            <pc:docMk/>
            <pc:sldMk cId="1214706866" sldId="259"/>
            <ac:spMk id="2" creationId="{419BBE16-E69C-DF9B-1B20-56522EA6D163}"/>
          </ac:spMkLst>
        </pc:spChg>
        <pc:graphicFrameChg chg="mod modGraphic">
          <ac:chgData name="Hanen, Lars" userId="ef9764cf-17d8-44b3-bfe5-cdabd1febe68" providerId="ADAL" clId="{33F4F097-C054-48EE-BCDA-B83BE4AA1E36}" dt="2024-04-02T05:55:42.970" v="2597" actId="113"/>
          <ac:graphicFrameMkLst>
            <pc:docMk/>
            <pc:sldMk cId="1214706866" sldId="259"/>
            <ac:graphicFrameMk id="4" creationId="{31BD191F-4298-15DC-4199-AEFA7B9562E7}"/>
          </ac:graphicFrameMkLst>
        </pc:graphicFrameChg>
        <pc:picChg chg="add del mod">
          <ac:chgData name="Hanen, Lars" userId="ef9764cf-17d8-44b3-bfe5-cdabd1febe68" providerId="ADAL" clId="{33F4F097-C054-48EE-BCDA-B83BE4AA1E36}" dt="2024-03-28T14:58:06.771" v="1535"/>
          <ac:picMkLst>
            <pc:docMk/>
            <pc:sldMk cId="1214706866" sldId="259"/>
            <ac:picMk id="6" creationId="{6B96D8E0-397C-0A4E-7BD6-F58DAC6D4D9A}"/>
          </ac:picMkLst>
        </pc:picChg>
      </pc:sldChg>
      <pc:sldChg chg="addSp delSp modSp mod modTransition modAnim modNotesTx">
        <pc:chgData name="Hanen, Lars" userId="ef9764cf-17d8-44b3-bfe5-cdabd1febe68" providerId="ADAL" clId="{33F4F097-C054-48EE-BCDA-B83BE4AA1E36}" dt="2024-04-02T13:29:32.809" v="3722"/>
        <pc:sldMkLst>
          <pc:docMk/>
          <pc:sldMk cId="1430960090" sldId="343"/>
        </pc:sldMkLst>
        <pc:spChg chg="mod">
          <ac:chgData name="Hanen, Lars" userId="ef9764cf-17d8-44b3-bfe5-cdabd1febe68" providerId="ADAL" clId="{33F4F097-C054-48EE-BCDA-B83BE4AA1E36}" dt="2024-03-27T15:02:17.369" v="41" actId="20577"/>
          <ac:spMkLst>
            <pc:docMk/>
            <pc:sldMk cId="1430960090" sldId="343"/>
            <ac:spMk id="2" creationId="{4E8CBBB6-5846-B4EA-5AC3-D700F60F8806}"/>
          </ac:spMkLst>
        </pc:spChg>
        <pc:picChg chg="add del mod">
          <ac:chgData name="Hanen, Lars" userId="ef9764cf-17d8-44b3-bfe5-cdabd1febe68" providerId="ADAL" clId="{33F4F097-C054-48EE-BCDA-B83BE4AA1E36}" dt="2024-03-28T14:58:06.771" v="1535"/>
          <ac:picMkLst>
            <pc:docMk/>
            <pc:sldMk cId="1430960090" sldId="343"/>
            <ac:picMk id="5" creationId="{3328F40F-BBB2-A458-C1F7-5BE33F6C88AE}"/>
          </ac:picMkLst>
        </pc:picChg>
        <pc:picChg chg="add del mod">
          <ac:chgData name="Hanen, Lars" userId="ef9764cf-17d8-44b3-bfe5-cdabd1febe68" providerId="ADAL" clId="{33F4F097-C054-48EE-BCDA-B83BE4AA1E36}" dt="2024-04-02T13:19:05.593" v="3719"/>
          <ac:picMkLst>
            <pc:docMk/>
            <pc:sldMk cId="1430960090" sldId="343"/>
            <ac:picMk id="6" creationId="{AA21A4EC-A96A-EF20-57D2-1B4E86D37AB9}"/>
          </ac:picMkLst>
        </pc:picChg>
        <pc:picChg chg="add del mod">
          <ac:chgData name="Hanen, Lars" userId="ef9764cf-17d8-44b3-bfe5-cdabd1febe68" providerId="ADAL" clId="{33F4F097-C054-48EE-BCDA-B83BE4AA1E36}" dt="2024-04-02T13:21:02.928" v="3721"/>
          <ac:picMkLst>
            <pc:docMk/>
            <pc:sldMk cId="1430960090" sldId="343"/>
            <ac:picMk id="15" creationId="{7E2041F4-A17E-C3CB-DC45-7B38FDF4FCF8}"/>
          </ac:picMkLst>
        </pc:picChg>
        <pc:picChg chg="add mod">
          <ac:chgData name="Hanen, Lars" userId="ef9764cf-17d8-44b3-bfe5-cdabd1febe68" providerId="ADAL" clId="{33F4F097-C054-48EE-BCDA-B83BE4AA1E36}" dt="2024-04-02T13:29:32.809" v="3722"/>
          <ac:picMkLst>
            <pc:docMk/>
            <pc:sldMk cId="1430960090" sldId="343"/>
            <ac:picMk id="25" creationId="{49C96304-02D1-0A2C-A8B7-F72E92A7CA1B}"/>
          </ac:picMkLst>
        </pc:picChg>
      </pc:sldChg>
      <pc:sldChg chg="addSp delSp modSp del mod">
        <pc:chgData name="Hanen, Lars" userId="ef9764cf-17d8-44b3-bfe5-cdabd1febe68" providerId="ADAL" clId="{33F4F097-C054-48EE-BCDA-B83BE4AA1E36}" dt="2024-03-27T16:02:17.513" v="1310" actId="2696"/>
        <pc:sldMkLst>
          <pc:docMk/>
          <pc:sldMk cId="269656478" sldId="368"/>
        </pc:sldMkLst>
        <pc:spChg chg="mod">
          <ac:chgData name="Hanen, Lars" userId="ef9764cf-17d8-44b3-bfe5-cdabd1febe68" providerId="ADAL" clId="{33F4F097-C054-48EE-BCDA-B83BE4AA1E36}" dt="2024-03-27T15:54:18.632" v="1096" actId="20577"/>
          <ac:spMkLst>
            <pc:docMk/>
            <pc:sldMk cId="269656478" sldId="368"/>
            <ac:spMk id="3" creationId="{AD0CA403-3AF7-C2BD-CCC0-F5CD603B1F20}"/>
          </ac:spMkLst>
        </pc:spChg>
        <pc:spChg chg="add del mod">
          <ac:chgData name="Hanen, Lars" userId="ef9764cf-17d8-44b3-bfe5-cdabd1febe68" providerId="ADAL" clId="{33F4F097-C054-48EE-BCDA-B83BE4AA1E36}" dt="2024-03-27T15:54:27.615" v="1098" actId="478"/>
          <ac:spMkLst>
            <pc:docMk/>
            <pc:sldMk cId="269656478" sldId="368"/>
            <ac:spMk id="4" creationId="{72E4821D-FF1D-52C4-8F12-9BADB4C73DE2}"/>
          </ac:spMkLst>
        </pc:spChg>
        <pc:spChg chg="del">
          <ac:chgData name="Hanen, Lars" userId="ef9764cf-17d8-44b3-bfe5-cdabd1febe68" providerId="ADAL" clId="{33F4F097-C054-48EE-BCDA-B83BE4AA1E36}" dt="2024-03-27T15:54:23" v="1097" actId="478"/>
          <ac:spMkLst>
            <pc:docMk/>
            <pc:sldMk cId="269656478" sldId="368"/>
            <ac:spMk id="25" creationId="{F17A9EED-DE9B-BC84-F09C-2F977C0A819A}"/>
          </ac:spMkLst>
        </pc:spChg>
        <pc:graphicFrameChg chg="mod">
          <ac:chgData name="Hanen, Lars" userId="ef9764cf-17d8-44b3-bfe5-cdabd1febe68" providerId="ADAL" clId="{33F4F097-C054-48EE-BCDA-B83BE4AA1E36}" dt="2024-03-27T15:54:38.267" v="1099" actId="1076"/>
          <ac:graphicFrameMkLst>
            <pc:docMk/>
            <pc:sldMk cId="269656478" sldId="368"/>
            <ac:graphicFrameMk id="17" creationId="{A980EC33-9DCE-C24D-327D-0F123BCBC72D}"/>
          </ac:graphicFrameMkLst>
        </pc:graphicFrameChg>
      </pc:sldChg>
      <pc:sldChg chg="addSp delSp modSp mod modTransition modAnim modNotesTx">
        <pc:chgData name="Hanen, Lars" userId="ef9764cf-17d8-44b3-bfe5-cdabd1febe68" providerId="ADAL" clId="{33F4F097-C054-48EE-BCDA-B83BE4AA1E36}" dt="2024-04-02T13:29:32.809" v="3722"/>
        <pc:sldMkLst>
          <pc:docMk/>
          <pc:sldMk cId="3449196686" sldId="372"/>
        </pc:sldMkLst>
        <pc:spChg chg="add mod">
          <ac:chgData name="Hanen, Lars" userId="ef9764cf-17d8-44b3-bfe5-cdabd1febe68" providerId="ADAL" clId="{33F4F097-C054-48EE-BCDA-B83BE4AA1E36}" dt="2024-03-27T15:04:27.446" v="43"/>
          <ac:spMkLst>
            <pc:docMk/>
            <pc:sldMk cId="3449196686" sldId="372"/>
            <ac:spMk id="2" creationId="{75AD8064-7046-CC9B-4E08-DB598F156956}"/>
          </ac:spMkLst>
        </pc:spChg>
        <pc:spChg chg="del">
          <ac:chgData name="Hanen, Lars" userId="ef9764cf-17d8-44b3-bfe5-cdabd1febe68" providerId="ADAL" clId="{33F4F097-C054-48EE-BCDA-B83BE4AA1E36}" dt="2024-03-27T15:04:26.116" v="42" actId="478"/>
          <ac:spMkLst>
            <pc:docMk/>
            <pc:sldMk cId="3449196686" sldId="372"/>
            <ac:spMk id="6" creationId="{6B8D1AF4-BE3D-9B40-E9E3-A1481935B448}"/>
          </ac:spMkLst>
        </pc:spChg>
        <pc:graphicFrameChg chg="mod">
          <ac:chgData name="Hanen, Lars" userId="ef9764cf-17d8-44b3-bfe5-cdabd1febe68" providerId="ADAL" clId="{33F4F097-C054-48EE-BCDA-B83BE4AA1E36}" dt="2024-04-02T11:06:27.480" v="3457"/>
          <ac:graphicFrameMkLst>
            <pc:docMk/>
            <pc:sldMk cId="3449196686" sldId="372"/>
            <ac:graphicFrameMk id="5" creationId="{B908303F-E4DD-9673-2955-16C09D54CAE4}"/>
          </ac:graphicFrameMkLst>
        </pc:graphicFrameChg>
        <pc:picChg chg="add del mod">
          <ac:chgData name="Hanen, Lars" userId="ef9764cf-17d8-44b3-bfe5-cdabd1febe68" providerId="ADAL" clId="{33F4F097-C054-48EE-BCDA-B83BE4AA1E36}" dt="2024-03-28T14:58:06.771" v="1535"/>
          <ac:picMkLst>
            <pc:docMk/>
            <pc:sldMk cId="3449196686" sldId="372"/>
            <ac:picMk id="4" creationId="{C80BA619-82E3-0DEC-820A-9DFBE0EA2D47}"/>
          </ac:picMkLst>
        </pc:picChg>
        <pc:picChg chg="add mod">
          <ac:chgData name="Hanen, Lars" userId="ef9764cf-17d8-44b3-bfe5-cdabd1febe68" providerId="ADAL" clId="{33F4F097-C054-48EE-BCDA-B83BE4AA1E36}" dt="2024-04-02T13:29:32.809" v="3722"/>
          <ac:picMkLst>
            <pc:docMk/>
            <pc:sldMk cId="3449196686" sldId="372"/>
            <ac:picMk id="27" creationId="{7ED9301E-48A5-8252-B3BF-B1E1E718BA2F}"/>
          </ac:picMkLst>
        </pc:picChg>
      </pc:sldChg>
      <pc:sldChg chg="addSp modSp mod ord modTransition modShow modNotesTx">
        <pc:chgData name="Hanen, Lars" userId="ef9764cf-17d8-44b3-bfe5-cdabd1febe68" providerId="ADAL" clId="{33F4F097-C054-48EE-BCDA-B83BE4AA1E36}" dt="2024-04-02T13:08:47.705" v="3717" actId="729"/>
        <pc:sldMkLst>
          <pc:docMk/>
          <pc:sldMk cId="412199452" sldId="374"/>
        </pc:sldMkLst>
        <pc:graphicFrameChg chg="add mod">
          <ac:chgData name="Hanen, Lars" userId="ef9764cf-17d8-44b3-bfe5-cdabd1febe68" providerId="ADAL" clId="{33F4F097-C054-48EE-BCDA-B83BE4AA1E36}" dt="2024-03-27T15:28:36.198" v="575" actId="14100"/>
          <ac:graphicFrameMkLst>
            <pc:docMk/>
            <pc:sldMk cId="412199452" sldId="374"/>
            <ac:graphicFrameMk id="2" creationId="{CE50667D-48B7-6FF1-5480-0314636A799A}"/>
          </ac:graphicFrameMkLst>
        </pc:graphicFrameChg>
        <pc:picChg chg="mod">
          <ac:chgData name="Hanen, Lars" userId="ef9764cf-17d8-44b3-bfe5-cdabd1febe68" providerId="ADAL" clId="{33F4F097-C054-48EE-BCDA-B83BE4AA1E36}" dt="2024-03-27T15:28:58.737" v="578" actId="1076"/>
          <ac:picMkLst>
            <pc:docMk/>
            <pc:sldMk cId="412199452" sldId="374"/>
            <ac:picMk id="9" creationId="{4FBC7A66-BF6F-1254-A307-DB15C2FA6679}"/>
          </ac:picMkLst>
        </pc:picChg>
      </pc:sldChg>
      <pc:sldChg chg="addSp delSp modSp mod ord modTransition modShow chgLayout">
        <pc:chgData name="Hanen, Lars" userId="ef9764cf-17d8-44b3-bfe5-cdabd1febe68" providerId="ADAL" clId="{33F4F097-C054-48EE-BCDA-B83BE4AA1E36}" dt="2024-04-02T06:01:51.721" v="2616" actId="729"/>
        <pc:sldMkLst>
          <pc:docMk/>
          <pc:sldMk cId="4075870803" sldId="375"/>
        </pc:sldMkLst>
        <pc:spChg chg="add del mod ord">
          <ac:chgData name="Hanen, Lars" userId="ef9764cf-17d8-44b3-bfe5-cdabd1febe68" providerId="ADAL" clId="{33F4F097-C054-48EE-BCDA-B83BE4AA1E36}" dt="2024-04-02T06:01:47.760" v="2615" actId="6264"/>
          <ac:spMkLst>
            <pc:docMk/>
            <pc:sldMk cId="4075870803" sldId="375"/>
            <ac:spMk id="3" creationId="{15CD1595-C009-AE19-6394-3CE3125A7B13}"/>
          </ac:spMkLst>
        </pc:spChg>
        <pc:spChg chg="add del mod ord">
          <ac:chgData name="Hanen, Lars" userId="ef9764cf-17d8-44b3-bfe5-cdabd1febe68" providerId="ADAL" clId="{33F4F097-C054-48EE-BCDA-B83BE4AA1E36}" dt="2024-04-02T06:01:47.760" v="2615" actId="6264"/>
          <ac:spMkLst>
            <pc:docMk/>
            <pc:sldMk cId="4075870803" sldId="375"/>
            <ac:spMk id="4" creationId="{A9887511-4377-A12C-1EF4-B3A22493F3C4}"/>
          </ac:spMkLst>
        </pc:spChg>
        <pc:graphicFrameChg chg="add mod">
          <ac:chgData name="Hanen, Lars" userId="ef9764cf-17d8-44b3-bfe5-cdabd1febe68" providerId="ADAL" clId="{33F4F097-C054-48EE-BCDA-B83BE4AA1E36}" dt="2024-03-27T15:29:23.298" v="579"/>
          <ac:graphicFrameMkLst>
            <pc:docMk/>
            <pc:sldMk cId="4075870803" sldId="375"/>
            <ac:graphicFrameMk id="2" creationId="{A18D46C4-DD3B-A900-AAB7-FE6240DF2EC2}"/>
          </ac:graphicFrameMkLst>
        </pc:graphicFrameChg>
      </pc:sldChg>
      <pc:sldChg chg="addSp modSp mod ord modTransition modShow">
        <pc:chgData name="Hanen, Lars" userId="ef9764cf-17d8-44b3-bfe5-cdabd1febe68" providerId="ADAL" clId="{33F4F097-C054-48EE-BCDA-B83BE4AA1E36}" dt="2024-04-02T13:08:47.705" v="3717" actId="729"/>
        <pc:sldMkLst>
          <pc:docMk/>
          <pc:sldMk cId="1483019433" sldId="376"/>
        </pc:sldMkLst>
        <pc:graphicFrameChg chg="add mod">
          <ac:chgData name="Hanen, Lars" userId="ef9764cf-17d8-44b3-bfe5-cdabd1febe68" providerId="ADAL" clId="{33F4F097-C054-48EE-BCDA-B83BE4AA1E36}" dt="2024-03-27T16:04:17.930" v="1343"/>
          <ac:graphicFrameMkLst>
            <pc:docMk/>
            <pc:sldMk cId="1483019433" sldId="376"/>
            <ac:graphicFrameMk id="3" creationId="{4488B616-C64C-A579-D64A-0F221471BF8E}"/>
          </ac:graphicFrameMkLst>
        </pc:graphicFrameChg>
        <pc:picChg chg="mod">
          <ac:chgData name="Hanen, Lars" userId="ef9764cf-17d8-44b3-bfe5-cdabd1febe68" providerId="ADAL" clId="{33F4F097-C054-48EE-BCDA-B83BE4AA1E36}" dt="2024-03-27T16:06:34.353" v="1417" actId="1076"/>
          <ac:picMkLst>
            <pc:docMk/>
            <pc:sldMk cId="1483019433" sldId="376"/>
            <ac:picMk id="5" creationId="{EA7B9AD5-37F3-1B04-A4C0-6A13003A3D40}"/>
          </ac:picMkLst>
        </pc:picChg>
      </pc:sldChg>
      <pc:sldChg chg="del">
        <pc:chgData name="Hanen, Lars" userId="ef9764cf-17d8-44b3-bfe5-cdabd1febe68" providerId="ADAL" clId="{33F4F097-C054-48EE-BCDA-B83BE4AA1E36}" dt="2024-03-27T16:02:24.753" v="1311" actId="2696"/>
        <pc:sldMkLst>
          <pc:docMk/>
          <pc:sldMk cId="1967395057" sldId="377"/>
        </pc:sldMkLst>
      </pc:sldChg>
      <pc:sldChg chg="del">
        <pc:chgData name="Hanen, Lars" userId="ef9764cf-17d8-44b3-bfe5-cdabd1febe68" providerId="ADAL" clId="{33F4F097-C054-48EE-BCDA-B83BE4AA1E36}" dt="2024-03-27T15:52:36.671" v="995" actId="2696"/>
        <pc:sldMkLst>
          <pc:docMk/>
          <pc:sldMk cId="311181996" sldId="378"/>
        </pc:sldMkLst>
      </pc:sldChg>
      <pc:sldChg chg="addSp delSp modSp add mod ord modTransition modAnim modShow modNotesTx">
        <pc:chgData name="Hanen, Lars" userId="ef9764cf-17d8-44b3-bfe5-cdabd1febe68" providerId="ADAL" clId="{33F4F097-C054-48EE-BCDA-B83BE4AA1E36}" dt="2024-04-02T13:08:47.705" v="3717" actId="729"/>
        <pc:sldMkLst>
          <pc:docMk/>
          <pc:sldMk cId="3780378888" sldId="379"/>
        </pc:sldMkLst>
        <pc:graphicFrameChg chg="add mod">
          <ac:chgData name="Hanen, Lars" userId="ef9764cf-17d8-44b3-bfe5-cdabd1febe68" providerId="ADAL" clId="{33F4F097-C054-48EE-BCDA-B83BE4AA1E36}" dt="2024-03-27T15:45:09.510" v="902"/>
          <ac:graphicFrameMkLst>
            <pc:docMk/>
            <pc:sldMk cId="3780378888" sldId="379"/>
            <ac:graphicFrameMk id="10" creationId="{84C1E0A8-1954-25F5-625F-5F207164CF04}"/>
          </ac:graphicFrameMkLst>
        </pc:graphicFrameChg>
        <pc:picChg chg="add del mod">
          <ac:chgData name="Hanen, Lars" userId="ef9764cf-17d8-44b3-bfe5-cdabd1febe68" providerId="ADAL" clId="{33F4F097-C054-48EE-BCDA-B83BE4AA1E36}" dt="2024-03-27T15:12:01.018" v="358" actId="478"/>
          <ac:picMkLst>
            <pc:docMk/>
            <pc:sldMk cId="3780378888" sldId="379"/>
            <ac:picMk id="3" creationId="{4E2DF539-C433-1D30-47D3-5CAF0BEA02D0}"/>
          </ac:picMkLst>
        </pc:picChg>
        <pc:picChg chg="add del mod">
          <ac:chgData name="Hanen, Lars" userId="ef9764cf-17d8-44b3-bfe5-cdabd1febe68" providerId="ADAL" clId="{33F4F097-C054-48EE-BCDA-B83BE4AA1E36}" dt="2024-03-27T15:11:59.468" v="357" actId="478"/>
          <ac:picMkLst>
            <pc:docMk/>
            <pc:sldMk cId="3780378888" sldId="379"/>
            <ac:picMk id="6" creationId="{22FC055D-0A67-ECB8-AD1E-FBF8A6D7EE64}"/>
          </ac:picMkLst>
        </pc:picChg>
        <pc:picChg chg="add del mod">
          <ac:chgData name="Hanen, Lars" userId="ef9764cf-17d8-44b3-bfe5-cdabd1febe68" providerId="ADAL" clId="{33F4F097-C054-48EE-BCDA-B83BE4AA1E36}" dt="2024-03-28T14:58:06.771" v="1535"/>
          <ac:picMkLst>
            <pc:docMk/>
            <pc:sldMk cId="3780378888" sldId="379"/>
            <ac:picMk id="6" creationId="{A88234F7-57E7-62F7-D271-68FE1791925D}"/>
          </ac:picMkLst>
        </pc:picChg>
        <pc:picChg chg="add mod">
          <ac:chgData name="Hanen, Lars" userId="ef9764cf-17d8-44b3-bfe5-cdabd1febe68" providerId="ADAL" clId="{33F4F097-C054-48EE-BCDA-B83BE4AA1E36}" dt="2024-03-27T15:12:32.839" v="364" actId="962"/>
          <ac:picMkLst>
            <pc:docMk/>
            <pc:sldMk cId="3780378888" sldId="379"/>
            <ac:picMk id="8" creationId="{9B2916C3-B6C5-076F-5239-62C069EB474F}"/>
          </ac:picMkLst>
        </pc:picChg>
        <pc:picChg chg="del">
          <ac:chgData name="Hanen, Lars" userId="ef9764cf-17d8-44b3-bfe5-cdabd1febe68" providerId="ADAL" clId="{33F4F097-C054-48EE-BCDA-B83BE4AA1E36}" dt="2024-03-27T15:09:45.944" v="346" actId="478"/>
          <ac:picMkLst>
            <pc:docMk/>
            <pc:sldMk cId="3780378888" sldId="379"/>
            <ac:picMk id="9" creationId="{4FBC7A66-BF6F-1254-A307-DB15C2FA6679}"/>
          </ac:picMkLst>
        </pc:picChg>
        <pc:inkChg chg="add del">
          <ac:chgData name="Hanen, Lars" userId="ef9764cf-17d8-44b3-bfe5-cdabd1febe68" providerId="ADAL" clId="{33F4F097-C054-48EE-BCDA-B83BE4AA1E36}" dt="2024-03-28T14:58:06.771" v="1535"/>
          <ac:inkMkLst>
            <pc:docMk/>
            <pc:sldMk cId="3780378888" sldId="379"/>
            <ac:inkMk id="4" creationId="{8CD37537-5721-BAA6-5E67-ACA44EF2150D}"/>
          </ac:inkMkLst>
        </pc:inkChg>
      </pc:sldChg>
      <pc:sldChg chg="addSp delSp modSp add mod ord modTransition modAnim modShow modNotesTx">
        <pc:chgData name="Hanen, Lars" userId="ef9764cf-17d8-44b3-bfe5-cdabd1febe68" providerId="ADAL" clId="{33F4F097-C054-48EE-BCDA-B83BE4AA1E36}" dt="2024-04-02T13:08:47.705" v="3717" actId="729"/>
        <pc:sldMkLst>
          <pc:docMk/>
          <pc:sldMk cId="758291395" sldId="380"/>
        </pc:sldMkLst>
        <pc:graphicFrameChg chg="add mod">
          <ac:chgData name="Hanen, Lars" userId="ef9764cf-17d8-44b3-bfe5-cdabd1febe68" providerId="ADAL" clId="{33F4F097-C054-48EE-BCDA-B83BE4AA1E36}" dt="2024-03-27T15:45:07.721" v="901"/>
          <ac:graphicFrameMkLst>
            <pc:docMk/>
            <pc:sldMk cId="758291395" sldId="380"/>
            <ac:graphicFrameMk id="4" creationId="{063F35EB-2928-B99D-BED9-A8FE10CF8708}"/>
          </ac:graphicFrameMkLst>
        </pc:graphicFrameChg>
        <pc:picChg chg="add mod">
          <ac:chgData name="Hanen, Lars" userId="ef9764cf-17d8-44b3-bfe5-cdabd1febe68" providerId="ADAL" clId="{33F4F097-C054-48EE-BCDA-B83BE4AA1E36}" dt="2024-03-27T15:12:43.830" v="367" actId="962"/>
          <ac:picMkLst>
            <pc:docMk/>
            <pc:sldMk cId="758291395" sldId="380"/>
            <ac:picMk id="3" creationId="{801784A6-28D8-07D8-6933-56CFACB7CB96}"/>
          </ac:picMkLst>
        </pc:picChg>
        <pc:picChg chg="add del mod">
          <ac:chgData name="Hanen, Lars" userId="ef9764cf-17d8-44b3-bfe5-cdabd1febe68" providerId="ADAL" clId="{33F4F097-C054-48EE-BCDA-B83BE4AA1E36}" dt="2024-03-28T14:58:06.771" v="1535"/>
          <ac:picMkLst>
            <pc:docMk/>
            <pc:sldMk cId="758291395" sldId="380"/>
            <ac:picMk id="7" creationId="{BE35E255-5DE8-85A7-0038-08F9D1F31FE5}"/>
          </ac:picMkLst>
        </pc:picChg>
      </pc:sldChg>
      <pc:sldChg chg="addSp delSp modSp add mod modTransition modShow modNotesTx">
        <pc:chgData name="Hanen, Lars" userId="ef9764cf-17d8-44b3-bfe5-cdabd1febe68" providerId="ADAL" clId="{33F4F097-C054-48EE-BCDA-B83BE4AA1E36}" dt="2024-04-02T13:08:47.705" v="3717" actId="729"/>
        <pc:sldMkLst>
          <pc:docMk/>
          <pc:sldMk cId="698788350" sldId="381"/>
        </pc:sldMkLst>
        <pc:picChg chg="add mod">
          <ac:chgData name="Hanen, Lars" userId="ef9764cf-17d8-44b3-bfe5-cdabd1febe68" providerId="ADAL" clId="{33F4F097-C054-48EE-BCDA-B83BE4AA1E36}" dt="2024-04-02T05:52:08.816" v="2505" actId="1076"/>
          <ac:picMkLst>
            <pc:docMk/>
            <pc:sldMk cId="698788350" sldId="381"/>
            <ac:picMk id="3" creationId="{0DFBC24F-A5E9-3090-8FAA-1D2A5C1D0887}"/>
          </ac:picMkLst>
        </pc:picChg>
        <pc:picChg chg="del">
          <ac:chgData name="Hanen, Lars" userId="ef9764cf-17d8-44b3-bfe5-cdabd1febe68" providerId="ADAL" clId="{33F4F097-C054-48EE-BCDA-B83BE4AA1E36}" dt="2024-03-27T15:45:36.292" v="906" actId="478"/>
          <ac:picMkLst>
            <pc:docMk/>
            <pc:sldMk cId="698788350" sldId="381"/>
            <ac:picMk id="8" creationId="{9B2916C3-B6C5-076F-5239-62C069EB474F}"/>
          </ac:picMkLst>
        </pc:picChg>
      </pc:sldChg>
      <pc:sldChg chg="addSp delSp modSp add mod modTransition modShow modNotesTx">
        <pc:chgData name="Hanen, Lars" userId="ef9764cf-17d8-44b3-bfe5-cdabd1febe68" providerId="ADAL" clId="{33F4F097-C054-48EE-BCDA-B83BE4AA1E36}" dt="2024-04-02T13:08:47.705" v="3717" actId="729"/>
        <pc:sldMkLst>
          <pc:docMk/>
          <pc:sldMk cId="574604213" sldId="382"/>
        </pc:sldMkLst>
        <pc:picChg chg="add mod">
          <ac:chgData name="Hanen, Lars" userId="ef9764cf-17d8-44b3-bfe5-cdabd1febe68" providerId="ADAL" clId="{33F4F097-C054-48EE-BCDA-B83BE4AA1E36}" dt="2024-04-02T05:56:10.631" v="2601"/>
          <ac:picMkLst>
            <pc:docMk/>
            <pc:sldMk cId="574604213" sldId="382"/>
            <ac:picMk id="2" creationId="{5DDED8A5-E5A5-71C8-7E11-27CEDAB16E4A}"/>
          </ac:picMkLst>
        </pc:picChg>
        <pc:picChg chg="del">
          <ac:chgData name="Hanen, Lars" userId="ef9764cf-17d8-44b3-bfe5-cdabd1febe68" providerId="ADAL" clId="{33F4F097-C054-48EE-BCDA-B83BE4AA1E36}" dt="2024-03-27T15:45:38.803" v="907" actId="478"/>
          <ac:picMkLst>
            <pc:docMk/>
            <pc:sldMk cId="574604213" sldId="382"/>
            <ac:picMk id="8" creationId="{9B2916C3-B6C5-076F-5239-62C069EB474F}"/>
          </ac:picMkLst>
        </pc:picChg>
      </pc:sldChg>
      <pc:sldChg chg="delSp add del mod modTransition">
        <pc:chgData name="Hanen, Lars" userId="ef9764cf-17d8-44b3-bfe5-cdabd1febe68" providerId="ADAL" clId="{33F4F097-C054-48EE-BCDA-B83BE4AA1E36}" dt="2024-04-02T05:56:29.115" v="2604" actId="2696"/>
        <pc:sldMkLst>
          <pc:docMk/>
          <pc:sldMk cId="1541225655" sldId="383"/>
        </pc:sldMkLst>
        <pc:picChg chg="del">
          <ac:chgData name="Hanen, Lars" userId="ef9764cf-17d8-44b3-bfe5-cdabd1febe68" providerId="ADAL" clId="{33F4F097-C054-48EE-BCDA-B83BE4AA1E36}" dt="2024-03-27T15:45:41.196" v="908" actId="478"/>
          <ac:picMkLst>
            <pc:docMk/>
            <pc:sldMk cId="1541225655" sldId="383"/>
            <ac:picMk id="8" creationId="{9B2916C3-B6C5-076F-5239-62C069EB474F}"/>
          </ac:picMkLst>
        </pc:picChg>
      </pc:sldChg>
      <pc:sldChg chg="addSp delSp modSp add mod ord modTransition modShow">
        <pc:chgData name="Hanen, Lars" userId="ef9764cf-17d8-44b3-bfe5-cdabd1febe68" providerId="ADAL" clId="{33F4F097-C054-48EE-BCDA-B83BE4AA1E36}" dt="2024-04-02T06:01:58.166" v="2617" actId="729"/>
        <pc:sldMkLst>
          <pc:docMk/>
          <pc:sldMk cId="1663414088" sldId="384"/>
        </pc:sldMkLst>
        <pc:spChg chg="mod">
          <ac:chgData name="Hanen, Lars" userId="ef9764cf-17d8-44b3-bfe5-cdabd1febe68" providerId="ADAL" clId="{33F4F097-C054-48EE-BCDA-B83BE4AA1E36}" dt="2024-03-27T16:01:49.775" v="1309"/>
          <ac:spMkLst>
            <pc:docMk/>
            <pc:sldMk cId="1663414088" sldId="384"/>
            <ac:spMk id="3" creationId="{AD0CA403-3AF7-C2BD-CCC0-F5CD603B1F20}"/>
          </ac:spMkLst>
        </pc:spChg>
        <pc:spChg chg="mod">
          <ac:chgData name="Hanen, Lars" userId="ef9764cf-17d8-44b3-bfe5-cdabd1febe68" providerId="ADAL" clId="{33F4F097-C054-48EE-BCDA-B83BE4AA1E36}" dt="2024-03-27T16:04:03.812" v="1342" actId="1037"/>
          <ac:spMkLst>
            <pc:docMk/>
            <pc:sldMk cId="1663414088" sldId="384"/>
            <ac:spMk id="22" creationId="{B4FDBBE5-C654-0D39-3511-7FE287D66630}"/>
          </ac:spMkLst>
        </pc:spChg>
        <pc:graphicFrameChg chg="add mod">
          <ac:chgData name="Hanen, Lars" userId="ef9764cf-17d8-44b3-bfe5-cdabd1febe68" providerId="ADAL" clId="{33F4F097-C054-48EE-BCDA-B83BE4AA1E36}" dt="2024-03-27T16:04:19.584" v="1344"/>
          <ac:graphicFrameMkLst>
            <pc:docMk/>
            <pc:sldMk cId="1663414088" sldId="384"/>
            <ac:graphicFrameMk id="6" creationId="{5B2B29FB-0B3B-3ECD-6644-08303CFF6E79}"/>
          </ac:graphicFrameMkLst>
        </pc:graphicFrameChg>
        <pc:picChg chg="mod">
          <ac:chgData name="Hanen, Lars" userId="ef9764cf-17d8-44b3-bfe5-cdabd1febe68" providerId="ADAL" clId="{33F4F097-C054-48EE-BCDA-B83BE4AA1E36}" dt="2024-03-27T16:04:03.812" v="1342" actId="1037"/>
          <ac:picMkLst>
            <pc:docMk/>
            <pc:sldMk cId="1663414088" sldId="384"/>
            <ac:picMk id="2" creationId="{AF07C2EB-BD9F-EDD7-BEC0-5EB292911C48}"/>
          </ac:picMkLst>
        </pc:picChg>
        <pc:picChg chg="add mod">
          <ac:chgData name="Hanen, Lars" userId="ef9764cf-17d8-44b3-bfe5-cdabd1febe68" providerId="ADAL" clId="{33F4F097-C054-48EE-BCDA-B83BE4AA1E36}" dt="2024-03-27T16:02:42.046" v="1313"/>
          <ac:picMkLst>
            <pc:docMk/>
            <pc:sldMk cId="1663414088" sldId="384"/>
            <ac:picMk id="4" creationId="{8A8352D6-FD97-DBF6-EB01-E9B0954F87D6}"/>
          </ac:picMkLst>
        </pc:picChg>
        <pc:picChg chg="add del mod">
          <ac:chgData name="Hanen, Lars" userId="ef9764cf-17d8-44b3-bfe5-cdabd1febe68" providerId="ADAL" clId="{33F4F097-C054-48EE-BCDA-B83BE4AA1E36}" dt="2024-03-27T16:07:09.961" v="1419" actId="207"/>
          <ac:picMkLst>
            <pc:docMk/>
            <pc:sldMk cId="1663414088" sldId="384"/>
            <ac:picMk id="5" creationId="{BFDB3A77-60E5-07BE-F14C-0EE1200C5D3B}"/>
          </ac:picMkLst>
        </pc:picChg>
      </pc:sldChg>
      <pc:sldChg chg="addSp modSp add mod ord modTransition modShow">
        <pc:chgData name="Hanen, Lars" userId="ef9764cf-17d8-44b3-bfe5-cdabd1febe68" providerId="ADAL" clId="{33F4F097-C054-48EE-BCDA-B83BE4AA1E36}" dt="2024-04-02T13:08:47.705" v="3717" actId="729"/>
        <pc:sldMkLst>
          <pc:docMk/>
          <pc:sldMk cId="3901862153" sldId="385"/>
        </pc:sldMkLst>
        <pc:spChg chg="add mod">
          <ac:chgData name="Hanen, Lars" userId="ef9764cf-17d8-44b3-bfe5-cdabd1febe68" providerId="ADAL" clId="{33F4F097-C054-48EE-BCDA-B83BE4AA1E36}" dt="2024-03-29T13:05:56.197" v="1631" actId="1036"/>
          <ac:spMkLst>
            <pc:docMk/>
            <pc:sldMk cId="3901862153" sldId="385"/>
            <ac:spMk id="2" creationId="{9B4A3D92-8C50-8A15-F509-A19C74F6EDB2}"/>
          </ac:spMkLst>
        </pc:spChg>
        <pc:spChg chg="add mod">
          <ac:chgData name="Hanen, Lars" userId="ef9764cf-17d8-44b3-bfe5-cdabd1febe68" providerId="ADAL" clId="{33F4F097-C054-48EE-BCDA-B83BE4AA1E36}" dt="2024-04-02T06:28:12.076" v="3421" actId="207"/>
          <ac:spMkLst>
            <pc:docMk/>
            <pc:sldMk cId="3901862153" sldId="385"/>
            <ac:spMk id="3" creationId="{8F276A83-6283-129F-B702-DCC3597EF28C}"/>
          </ac:spMkLst>
        </pc:spChg>
        <pc:spChg chg="add mod">
          <ac:chgData name="Hanen, Lars" userId="ef9764cf-17d8-44b3-bfe5-cdabd1febe68" providerId="ADAL" clId="{33F4F097-C054-48EE-BCDA-B83BE4AA1E36}" dt="2024-03-29T13:05:56.197" v="1631" actId="1036"/>
          <ac:spMkLst>
            <pc:docMk/>
            <pc:sldMk cId="3901862153" sldId="385"/>
            <ac:spMk id="8" creationId="{2E8D167F-3C0E-B588-D255-B45EF01DEB45}"/>
          </ac:spMkLst>
        </pc:spChg>
        <pc:spChg chg="add mod">
          <ac:chgData name="Hanen, Lars" userId="ef9764cf-17d8-44b3-bfe5-cdabd1febe68" providerId="ADAL" clId="{33F4F097-C054-48EE-BCDA-B83BE4AA1E36}" dt="2024-04-02T06:28:20.719" v="3425" actId="207"/>
          <ac:spMkLst>
            <pc:docMk/>
            <pc:sldMk cId="3901862153" sldId="385"/>
            <ac:spMk id="9" creationId="{62FD9922-60D7-C9EB-35AD-C7B1D809C7A8}"/>
          </ac:spMkLst>
        </pc:spChg>
        <pc:spChg chg="add mod">
          <ac:chgData name="Hanen, Lars" userId="ef9764cf-17d8-44b3-bfe5-cdabd1febe68" providerId="ADAL" clId="{33F4F097-C054-48EE-BCDA-B83BE4AA1E36}" dt="2024-04-02T06:28:27.349" v="3426" actId="122"/>
          <ac:spMkLst>
            <pc:docMk/>
            <pc:sldMk cId="3901862153" sldId="385"/>
            <ac:spMk id="11" creationId="{4D113FD9-675A-6070-8F64-27DAD2BFF442}"/>
          </ac:spMkLst>
        </pc:spChg>
        <pc:spChg chg="add mod">
          <ac:chgData name="Hanen, Lars" userId="ef9764cf-17d8-44b3-bfe5-cdabd1febe68" providerId="ADAL" clId="{33F4F097-C054-48EE-BCDA-B83BE4AA1E36}" dt="2024-04-02T06:28:29.817" v="3427" actId="122"/>
          <ac:spMkLst>
            <pc:docMk/>
            <pc:sldMk cId="3901862153" sldId="385"/>
            <ac:spMk id="12" creationId="{CE94AE0C-9C4E-4960-7954-28C687AAA47F}"/>
          </ac:spMkLst>
        </pc:spChg>
        <pc:spChg chg="add mod">
          <ac:chgData name="Hanen, Lars" userId="ef9764cf-17d8-44b3-bfe5-cdabd1febe68" providerId="ADAL" clId="{33F4F097-C054-48EE-BCDA-B83BE4AA1E36}" dt="2024-04-02T06:28:33.697" v="3428" actId="122"/>
          <ac:spMkLst>
            <pc:docMk/>
            <pc:sldMk cId="3901862153" sldId="385"/>
            <ac:spMk id="13" creationId="{DDE963A3-45A4-B0F1-7DDB-819A3444C445}"/>
          </ac:spMkLst>
        </pc:spChg>
        <pc:graphicFrameChg chg="mod">
          <ac:chgData name="Hanen, Lars" userId="ef9764cf-17d8-44b3-bfe5-cdabd1febe68" providerId="ADAL" clId="{33F4F097-C054-48EE-BCDA-B83BE4AA1E36}" dt="2024-03-27T16:08:23.635" v="1424" actId="207"/>
          <ac:graphicFrameMkLst>
            <pc:docMk/>
            <pc:sldMk cId="3901862153" sldId="385"/>
            <ac:graphicFrameMk id="10" creationId="{84C1E0A8-1954-25F5-625F-5F207164CF04}"/>
          </ac:graphicFrameMkLst>
        </pc:graphicFrameChg>
        <pc:picChg chg="add mod">
          <ac:chgData name="Hanen, Lars" userId="ef9764cf-17d8-44b3-bfe5-cdabd1febe68" providerId="ADAL" clId="{33F4F097-C054-48EE-BCDA-B83BE4AA1E36}" dt="2024-03-29T13:05:56.197" v="1631" actId="1036"/>
          <ac:picMkLst>
            <pc:docMk/>
            <pc:sldMk cId="3901862153" sldId="385"/>
            <ac:picMk id="4" creationId="{EBFC0573-D90A-881B-FC41-05C2D55B3AA4}"/>
          </ac:picMkLst>
        </pc:picChg>
        <pc:picChg chg="mod">
          <ac:chgData name="Hanen, Lars" userId="ef9764cf-17d8-44b3-bfe5-cdabd1febe68" providerId="ADAL" clId="{33F4F097-C054-48EE-BCDA-B83BE4AA1E36}" dt="2024-03-27T16:08:38.331" v="1426" actId="207"/>
          <ac:picMkLst>
            <pc:docMk/>
            <pc:sldMk cId="3901862153" sldId="385"/>
            <ac:picMk id="5" creationId="{EA7B9AD5-37F3-1B04-A4C0-6A13003A3D40}"/>
          </ac:picMkLst>
        </pc:picChg>
        <pc:picChg chg="add mod">
          <ac:chgData name="Hanen, Lars" userId="ef9764cf-17d8-44b3-bfe5-cdabd1febe68" providerId="ADAL" clId="{33F4F097-C054-48EE-BCDA-B83BE4AA1E36}" dt="2024-03-29T13:05:56.197" v="1631" actId="1036"/>
          <ac:picMkLst>
            <pc:docMk/>
            <pc:sldMk cId="3901862153" sldId="385"/>
            <ac:picMk id="6" creationId="{096021E5-FE99-1018-1EF6-8CF7E22BCBFB}"/>
          </ac:picMkLst>
        </pc:picChg>
        <pc:picChg chg="add mod">
          <ac:chgData name="Hanen, Lars" userId="ef9764cf-17d8-44b3-bfe5-cdabd1febe68" providerId="ADAL" clId="{33F4F097-C054-48EE-BCDA-B83BE4AA1E36}" dt="2024-03-29T13:05:56.197" v="1631" actId="1036"/>
          <ac:picMkLst>
            <pc:docMk/>
            <pc:sldMk cId="3901862153" sldId="385"/>
            <ac:picMk id="7" creationId="{DC5BAEA5-3BFD-D602-B413-5137918710DF}"/>
          </ac:picMkLst>
        </pc:picChg>
        <pc:picChg chg="add mod">
          <ac:chgData name="Hanen, Lars" userId="ef9764cf-17d8-44b3-bfe5-cdabd1febe68" providerId="ADAL" clId="{33F4F097-C054-48EE-BCDA-B83BE4AA1E36}" dt="2024-03-29T13:05:56.197" v="1631" actId="1036"/>
          <ac:picMkLst>
            <pc:docMk/>
            <pc:sldMk cId="3901862153" sldId="385"/>
            <ac:picMk id="14" creationId="{C14B1FF4-B802-76BF-8E2F-0829D9A05ECC}"/>
          </ac:picMkLst>
        </pc:picChg>
      </pc:sldChg>
      <pc:sldChg chg="addSp delSp modSp add mod modTransition setBg delAnim modAnim modShow">
        <pc:chgData name="Hanen, Lars" userId="ef9764cf-17d8-44b3-bfe5-cdabd1febe68" providerId="ADAL" clId="{33F4F097-C054-48EE-BCDA-B83BE4AA1E36}" dt="2024-04-02T13:53:49.263" v="3743"/>
        <pc:sldMkLst>
          <pc:docMk/>
          <pc:sldMk cId="1233504008" sldId="386"/>
        </pc:sldMkLst>
        <pc:spChg chg="del mod">
          <ac:chgData name="Hanen, Lars" userId="ef9764cf-17d8-44b3-bfe5-cdabd1febe68" providerId="ADAL" clId="{33F4F097-C054-48EE-BCDA-B83BE4AA1E36}" dt="2024-03-29T13:06:06.445" v="1637" actId="478"/>
          <ac:spMkLst>
            <pc:docMk/>
            <pc:sldMk cId="1233504008" sldId="386"/>
            <ac:spMk id="2" creationId="{9B4A3D92-8C50-8A15-F509-A19C74F6EDB2}"/>
          </ac:spMkLst>
        </pc:spChg>
        <pc:spChg chg="del mod">
          <ac:chgData name="Hanen, Lars" userId="ef9764cf-17d8-44b3-bfe5-cdabd1febe68" providerId="ADAL" clId="{33F4F097-C054-48EE-BCDA-B83BE4AA1E36}" dt="2024-03-29T13:06:19.712" v="1648" actId="478"/>
          <ac:spMkLst>
            <pc:docMk/>
            <pc:sldMk cId="1233504008" sldId="386"/>
            <ac:spMk id="3" creationId="{8F276A83-6283-129F-B702-DCC3597EF28C}"/>
          </ac:spMkLst>
        </pc:spChg>
        <pc:spChg chg="del mod">
          <ac:chgData name="Hanen, Lars" userId="ef9764cf-17d8-44b3-bfe5-cdabd1febe68" providerId="ADAL" clId="{33F4F097-C054-48EE-BCDA-B83BE4AA1E36}" dt="2024-03-29T13:06:17.157" v="1646" actId="478"/>
          <ac:spMkLst>
            <pc:docMk/>
            <pc:sldMk cId="1233504008" sldId="386"/>
            <ac:spMk id="8" creationId="{2E8D167F-3C0E-B588-D255-B45EF01DEB45}"/>
          </ac:spMkLst>
        </pc:spChg>
        <pc:spChg chg="del">
          <ac:chgData name="Hanen, Lars" userId="ef9764cf-17d8-44b3-bfe5-cdabd1febe68" providerId="ADAL" clId="{33F4F097-C054-48EE-BCDA-B83BE4AA1E36}" dt="2024-03-29T13:06:29.469" v="1654" actId="478"/>
          <ac:spMkLst>
            <pc:docMk/>
            <pc:sldMk cId="1233504008" sldId="386"/>
            <ac:spMk id="9" creationId="{62FD9922-60D7-C9EB-35AD-C7B1D809C7A8}"/>
          </ac:spMkLst>
        </pc:spChg>
        <pc:spChg chg="del">
          <ac:chgData name="Hanen, Lars" userId="ef9764cf-17d8-44b3-bfe5-cdabd1febe68" providerId="ADAL" clId="{33F4F097-C054-48EE-BCDA-B83BE4AA1E36}" dt="2024-03-29T13:06:11.115" v="1642" actId="478"/>
          <ac:spMkLst>
            <pc:docMk/>
            <pc:sldMk cId="1233504008" sldId="386"/>
            <ac:spMk id="11" creationId="{4D113FD9-675A-6070-8F64-27DAD2BFF442}"/>
          </ac:spMkLst>
        </pc:spChg>
        <pc:spChg chg="del mod">
          <ac:chgData name="Hanen, Lars" userId="ef9764cf-17d8-44b3-bfe5-cdabd1febe68" providerId="ADAL" clId="{33F4F097-C054-48EE-BCDA-B83BE4AA1E36}" dt="2024-03-29T13:06:08.143" v="1639" actId="478"/>
          <ac:spMkLst>
            <pc:docMk/>
            <pc:sldMk cId="1233504008" sldId="386"/>
            <ac:spMk id="12" creationId="{CE94AE0C-9C4E-4960-7954-28C687AAA47F}"/>
          </ac:spMkLst>
        </pc:spChg>
        <pc:spChg chg="del">
          <ac:chgData name="Hanen, Lars" userId="ef9764cf-17d8-44b3-bfe5-cdabd1febe68" providerId="ADAL" clId="{33F4F097-C054-48EE-BCDA-B83BE4AA1E36}" dt="2024-03-29T13:06:27.600" v="1653" actId="478"/>
          <ac:spMkLst>
            <pc:docMk/>
            <pc:sldMk cId="1233504008" sldId="386"/>
            <ac:spMk id="13" creationId="{DDE963A3-45A4-B0F1-7DDB-819A3444C445}"/>
          </ac:spMkLst>
        </pc:spChg>
        <pc:spChg chg="add del mod">
          <ac:chgData name="Hanen, Lars" userId="ef9764cf-17d8-44b3-bfe5-cdabd1febe68" providerId="ADAL" clId="{33F4F097-C054-48EE-BCDA-B83BE4AA1E36}" dt="2024-03-29T13:06:09.387" v="1640" actId="478"/>
          <ac:spMkLst>
            <pc:docMk/>
            <pc:sldMk cId="1233504008" sldId="386"/>
            <ac:spMk id="16" creationId="{70129DE9-67C0-A2EF-9EA2-F3975AEFE283}"/>
          </ac:spMkLst>
        </pc:spChg>
        <pc:graphicFrameChg chg="mod">
          <ac:chgData name="Hanen, Lars" userId="ef9764cf-17d8-44b3-bfe5-cdabd1febe68" providerId="ADAL" clId="{33F4F097-C054-48EE-BCDA-B83BE4AA1E36}" dt="2024-03-29T13:06:50.993" v="1657" actId="207"/>
          <ac:graphicFrameMkLst>
            <pc:docMk/>
            <pc:sldMk cId="1233504008" sldId="386"/>
            <ac:graphicFrameMk id="10" creationId="{84C1E0A8-1954-25F5-625F-5F207164CF04}"/>
          </ac:graphicFrameMkLst>
        </pc:graphicFrameChg>
        <pc:picChg chg="add del mod">
          <ac:chgData name="Hanen, Lars" userId="ef9764cf-17d8-44b3-bfe5-cdabd1febe68" providerId="ADAL" clId="{33F4F097-C054-48EE-BCDA-B83BE4AA1E36}" dt="2024-04-02T13:37:38.183" v="3724" actId="478"/>
          <ac:picMkLst>
            <pc:docMk/>
            <pc:sldMk cId="1233504008" sldId="386"/>
            <ac:picMk id="2" creationId="{718F0ECA-BC68-EA08-9EF2-D3198A26DEFB}"/>
          </ac:picMkLst>
        </pc:picChg>
        <pc:picChg chg="add">
          <ac:chgData name="Hanen, Lars" userId="ef9764cf-17d8-44b3-bfe5-cdabd1febe68" providerId="ADAL" clId="{33F4F097-C054-48EE-BCDA-B83BE4AA1E36}" dt="2024-04-02T13:48:01.698" v="3736" actId="22"/>
          <ac:picMkLst>
            <pc:docMk/>
            <pc:sldMk cId="1233504008" sldId="386"/>
            <ac:picMk id="4" creationId="{7CAB1624-2EC9-D8C7-6F5B-7F68D094099F}"/>
          </ac:picMkLst>
        </pc:picChg>
        <pc:picChg chg="del">
          <ac:chgData name="Hanen, Lars" userId="ef9764cf-17d8-44b3-bfe5-cdabd1febe68" providerId="ADAL" clId="{33F4F097-C054-48EE-BCDA-B83BE4AA1E36}" dt="2024-03-29T13:06:03.365" v="1633" actId="478"/>
          <ac:picMkLst>
            <pc:docMk/>
            <pc:sldMk cId="1233504008" sldId="386"/>
            <ac:picMk id="4" creationId="{EBFC0573-D90A-881B-FC41-05C2D55B3AA4}"/>
          </ac:picMkLst>
        </pc:picChg>
        <pc:picChg chg="add del mod">
          <ac:chgData name="Hanen, Lars" userId="ef9764cf-17d8-44b3-bfe5-cdabd1febe68" providerId="ADAL" clId="{33F4F097-C054-48EE-BCDA-B83BE4AA1E36}" dt="2024-03-29T13:08:45.037" v="1689" actId="207"/>
          <ac:picMkLst>
            <pc:docMk/>
            <pc:sldMk cId="1233504008" sldId="386"/>
            <ac:picMk id="5" creationId="{EA7B9AD5-37F3-1B04-A4C0-6A13003A3D40}"/>
          </ac:picMkLst>
        </pc:picChg>
        <pc:picChg chg="del">
          <ac:chgData name="Hanen, Lars" userId="ef9764cf-17d8-44b3-bfe5-cdabd1febe68" providerId="ADAL" clId="{33F4F097-C054-48EE-BCDA-B83BE4AA1E36}" dt="2024-03-29T13:06:25.703" v="1652" actId="478"/>
          <ac:picMkLst>
            <pc:docMk/>
            <pc:sldMk cId="1233504008" sldId="386"/>
            <ac:picMk id="6" creationId="{096021E5-FE99-1018-1EF6-8CF7E22BCBFB}"/>
          </ac:picMkLst>
        </pc:picChg>
        <pc:picChg chg="del">
          <ac:chgData name="Hanen, Lars" userId="ef9764cf-17d8-44b3-bfe5-cdabd1febe68" providerId="ADAL" clId="{33F4F097-C054-48EE-BCDA-B83BE4AA1E36}" dt="2024-03-29T13:06:20.410" v="1649" actId="478"/>
          <ac:picMkLst>
            <pc:docMk/>
            <pc:sldMk cId="1233504008" sldId="386"/>
            <ac:picMk id="7" creationId="{DC5BAEA5-3BFD-D602-B413-5137918710DF}"/>
          </ac:picMkLst>
        </pc:picChg>
        <pc:picChg chg="add mod">
          <ac:chgData name="Hanen, Lars" userId="ef9764cf-17d8-44b3-bfe5-cdabd1febe68" providerId="ADAL" clId="{33F4F097-C054-48EE-BCDA-B83BE4AA1E36}" dt="2024-04-02T13:53:49.263" v="3743"/>
          <ac:picMkLst>
            <pc:docMk/>
            <pc:sldMk cId="1233504008" sldId="386"/>
            <ac:picMk id="12" creationId="{6EC88D81-7613-062B-08A4-E510EEE2E249}"/>
          </ac:picMkLst>
        </pc:picChg>
        <pc:picChg chg="del">
          <ac:chgData name="Hanen, Lars" userId="ef9764cf-17d8-44b3-bfe5-cdabd1febe68" providerId="ADAL" clId="{33F4F097-C054-48EE-BCDA-B83BE4AA1E36}" dt="2024-03-29T13:06:10.016" v="1641" actId="478"/>
          <ac:picMkLst>
            <pc:docMk/>
            <pc:sldMk cId="1233504008" sldId="386"/>
            <ac:picMk id="14" creationId="{C14B1FF4-B802-76BF-8E2F-0829D9A05ECC}"/>
          </ac:picMkLst>
        </pc:picChg>
      </pc:sldChg>
      <pc:sldChg chg="modSp add del mod ord modShow modNotesTx">
        <pc:chgData name="Hanen, Lars" userId="ef9764cf-17d8-44b3-bfe5-cdabd1febe68" providerId="ADAL" clId="{33F4F097-C054-48EE-BCDA-B83BE4AA1E36}" dt="2024-04-02T13:08:47.705" v="3717" actId="729"/>
        <pc:sldMkLst>
          <pc:docMk/>
          <pc:sldMk cId="2327832378" sldId="387"/>
        </pc:sldMkLst>
        <pc:graphicFrameChg chg="mod modGraphic">
          <ac:chgData name="Hanen, Lars" userId="ef9764cf-17d8-44b3-bfe5-cdabd1febe68" providerId="ADAL" clId="{33F4F097-C054-48EE-BCDA-B83BE4AA1E36}" dt="2024-04-02T06:02:45.577" v="2625" actId="404"/>
          <ac:graphicFrameMkLst>
            <pc:docMk/>
            <pc:sldMk cId="2327832378" sldId="387"/>
            <ac:graphicFrameMk id="4" creationId="{31BD191F-4298-15DC-4199-AEFA7B9562E7}"/>
          </ac:graphicFrameMkLst>
        </pc:graphicFrameChg>
      </pc:sldChg>
      <pc:sldChg chg="addSp modSp add mod ord modNotesTx">
        <pc:chgData name="Hanen, Lars" userId="ef9764cf-17d8-44b3-bfe5-cdabd1febe68" providerId="ADAL" clId="{33F4F097-C054-48EE-BCDA-B83BE4AA1E36}" dt="2024-04-02T13:29:32.809" v="3722"/>
        <pc:sldMkLst>
          <pc:docMk/>
          <pc:sldMk cId="4225851036" sldId="388"/>
        </pc:sldMkLst>
        <pc:graphicFrameChg chg="mod modGraphic">
          <ac:chgData name="Hanen, Lars" userId="ef9764cf-17d8-44b3-bfe5-cdabd1febe68" providerId="ADAL" clId="{33F4F097-C054-48EE-BCDA-B83BE4AA1E36}" dt="2024-04-02T11:12:30.760" v="3715"/>
          <ac:graphicFrameMkLst>
            <pc:docMk/>
            <pc:sldMk cId="4225851036" sldId="388"/>
            <ac:graphicFrameMk id="4" creationId="{31BD191F-4298-15DC-4199-AEFA7B9562E7}"/>
          </ac:graphicFrameMkLst>
        </pc:graphicFrameChg>
        <pc:picChg chg="add mod">
          <ac:chgData name="Hanen, Lars" userId="ef9764cf-17d8-44b3-bfe5-cdabd1febe68" providerId="ADAL" clId="{33F4F097-C054-48EE-BCDA-B83BE4AA1E36}" dt="2024-04-02T11:12:36.167" v="3716" actId="1076"/>
          <ac:picMkLst>
            <pc:docMk/>
            <pc:sldMk cId="4225851036" sldId="388"/>
            <ac:picMk id="6" creationId="{3735BDBB-B46C-225C-1036-82A6D7C97C38}"/>
          </ac:picMkLst>
        </pc:picChg>
        <pc:picChg chg="add mod">
          <ac:chgData name="Hanen, Lars" userId="ef9764cf-17d8-44b3-bfe5-cdabd1febe68" providerId="ADAL" clId="{33F4F097-C054-48EE-BCDA-B83BE4AA1E36}" dt="2024-04-02T13:29:32.809" v="3722"/>
          <ac:picMkLst>
            <pc:docMk/>
            <pc:sldMk cId="4225851036" sldId="388"/>
            <ac:picMk id="8" creationId="{53127267-85EF-AE04-4B94-0D94916CC499}"/>
          </ac:picMkLst>
        </pc:picChg>
      </pc:sldChg>
      <pc:sldChg chg="addSp delSp modSp add mod ord modShow modNotesTx">
        <pc:chgData name="Hanen, Lars" userId="ef9764cf-17d8-44b3-bfe5-cdabd1febe68" providerId="ADAL" clId="{33F4F097-C054-48EE-BCDA-B83BE4AA1E36}" dt="2024-04-02T13:08:47.705" v="3717" actId="729"/>
        <pc:sldMkLst>
          <pc:docMk/>
          <pc:sldMk cId="700878116" sldId="389"/>
        </pc:sldMkLst>
        <pc:spChg chg="del">
          <ac:chgData name="Hanen, Lars" userId="ef9764cf-17d8-44b3-bfe5-cdabd1febe68" providerId="ADAL" clId="{33F4F097-C054-48EE-BCDA-B83BE4AA1E36}" dt="2024-04-02T06:10:05.873" v="2687" actId="478"/>
          <ac:spMkLst>
            <pc:docMk/>
            <pc:sldMk cId="700878116" sldId="389"/>
            <ac:spMk id="2" creationId="{3FD3AAE3-722A-D759-33D6-B8D38E34A91B}"/>
          </ac:spMkLst>
        </pc:spChg>
        <pc:spChg chg="add del mod">
          <ac:chgData name="Hanen, Lars" userId="ef9764cf-17d8-44b3-bfe5-cdabd1febe68" providerId="ADAL" clId="{33F4F097-C054-48EE-BCDA-B83BE4AA1E36}" dt="2024-04-02T06:10:08.861" v="2688" actId="478"/>
          <ac:spMkLst>
            <pc:docMk/>
            <pc:sldMk cId="700878116" sldId="389"/>
            <ac:spMk id="7" creationId="{0D54295B-3800-2AAD-B0CA-6F71BE93D7EB}"/>
          </ac:spMkLst>
        </pc:spChg>
        <pc:graphicFrameChg chg="del">
          <ac:chgData name="Hanen, Lars" userId="ef9764cf-17d8-44b3-bfe5-cdabd1febe68" providerId="ADAL" clId="{33F4F097-C054-48EE-BCDA-B83BE4AA1E36}" dt="2024-04-02T06:07:55.631" v="2653" actId="478"/>
          <ac:graphicFrameMkLst>
            <pc:docMk/>
            <pc:sldMk cId="700878116" sldId="389"/>
            <ac:graphicFrameMk id="4" creationId="{2AF63C9F-3DF7-B733-AA5C-E60C955EEA35}"/>
          </ac:graphicFrameMkLst>
        </pc:graphicFrameChg>
        <pc:graphicFrameChg chg="add mod">
          <ac:chgData name="Hanen, Lars" userId="ef9764cf-17d8-44b3-bfe5-cdabd1febe68" providerId="ADAL" clId="{33F4F097-C054-48EE-BCDA-B83BE4AA1E36}" dt="2024-04-02T06:15:31.276" v="2689"/>
          <ac:graphicFrameMkLst>
            <pc:docMk/>
            <pc:sldMk cId="700878116" sldId="389"/>
            <ac:graphicFrameMk id="8" creationId="{AED27DD2-2021-B07F-64A5-6368139C3BE3}"/>
          </ac:graphicFrameMkLst>
        </pc:graphicFrameChg>
        <pc:graphicFrameChg chg="add mod">
          <ac:chgData name="Hanen, Lars" userId="ef9764cf-17d8-44b3-bfe5-cdabd1febe68" providerId="ADAL" clId="{33F4F097-C054-48EE-BCDA-B83BE4AA1E36}" dt="2024-04-02T06:16:58.023" v="2690"/>
          <ac:graphicFrameMkLst>
            <pc:docMk/>
            <pc:sldMk cId="700878116" sldId="389"/>
            <ac:graphicFrameMk id="9" creationId="{7D130DA0-1669-937A-8299-F1D9915A7539}"/>
          </ac:graphicFrameMkLst>
        </pc:graphicFrameChg>
        <pc:picChg chg="add del mod">
          <ac:chgData name="Hanen, Lars" userId="ef9764cf-17d8-44b3-bfe5-cdabd1febe68" providerId="ADAL" clId="{33F4F097-C054-48EE-BCDA-B83BE4AA1E36}" dt="2024-04-02T06:17:49.079" v="2694" actId="478"/>
          <ac:picMkLst>
            <pc:docMk/>
            <pc:sldMk cId="700878116" sldId="389"/>
            <ac:picMk id="10" creationId="{D3FA61AB-FAFC-46D1-67BF-EE711985F908}"/>
          </ac:picMkLst>
        </pc:picChg>
        <pc:picChg chg="add mod">
          <ac:chgData name="Hanen, Lars" userId="ef9764cf-17d8-44b3-bfe5-cdabd1febe68" providerId="ADAL" clId="{33F4F097-C054-48EE-BCDA-B83BE4AA1E36}" dt="2024-04-02T06:18:02.812" v="2698" actId="1076"/>
          <ac:picMkLst>
            <pc:docMk/>
            <pc:sldMk cId="700878116" sldId="389"/>
            <ac:picMk id="11" creationId="{6EC68BC2-CCF3-19CA-3F62-8746094F0CD3}"/>
          </ac:picMkLst>
        </pc:picChg>
      </pc:sldChg>
      <pc:sldChg chg="addSp delSp modSp add mod modShow">
        <pc:chgData name="Hanen, Lars" userId="ef9764cf-17d8-44b3-bfe5-cdabd1febe68" providerId="ADAL" clId="{33F4F097-C054-48EE-BCDA-B83BE4AA1E36}" dt="2024-04-02T13:08:47.705" v="3717" actId="729"/>
        <pc:sldMkLst>
          <pc:docMk/>
          <pc:sldMk cId="2565530921" sldId="390"/>
        </pc:sldMkLst>
        <pc:cxnChg chg="add mod">
          <ac:chgData name="Hanen, Lars" userId="ef9764cf-17d8-44b3-bfe5-cdabd1febe68" providerId="ADAL" clId="{33F4F097-C054-48EE-BCDA-B83BE4AA1E36}" dt="2024-04-02T08:58:38.756" v="3438" actId="14100"/>
          <ac:cxnSpMkLst>
            <pc:docMk/>
            <pc:sldMk cId="2565530921" sldId="390"/>
            <ac:cxnSpMk id="4" creationId="{BBAA4142-3352-E281-51DA-752B4AC5FD99}"/>
          </ac:cxnSpMkLst>
        </pc:cxnChg>
        <pc:cxnChg chg="add del mod">
          <ac:chgData name="Hanen, Lars" userId="ef9764cf-17d8-44b3-bfe5-cdabd1febe68" providerId="ADAL" clId="{33F4F097-C054-48EE-BCDA-B83BE4AA1E36}" dt="2024-04-02T08:58:41.657" v="3439" actId="478"/>
          <ac:cxnSpMkLst>
            <pc:docMk/>
            <pc:sldMk cId="2565530921" sldId="390"/>
            <ac:cxnSpMk id="6" creationId="{487F2CEC-BC09-2DD3-A1CB-D0C606E3BA72}"/>
          </ac:cxnSpMkLst>
        </pc:cxnChg>
        <pc:cxnChg chg="add mod">
          <ac:chgData name="Hanen, Lars" userId="ef9764cf-17d8-44b3-bfe5-cdabd1febe68" providerId="ADAL" clId="{33F4F097-C054-48EE-BCDA-B83BE4AA1E36}" dt="2024-04-02T08:58:59.012" v="3441" actId="1076"/>
          <ac:cxnSpMkLst>
            <pc:docMk/>
            <pc:sldMk cId="2565530921" sldId="390"/>
            <ac:cxnSpMk id="8" creationId="{C759B163-CD80-B138-F1B1-92320EA28A17}"/>
          </ac:cxnSpMkLst>
        </pc:cxnChg>
        <pc:cxnChg chg="add mod">
          <ac:chgData name="Hanen, Lars" userId="ef9764cf-17d8-44b3-bfe5-cdabd1febe68" providerId="ADAL" clId="{33F4F097-C054-48EE-BCDA-B83BE4AA1E36}" dt="2024-04-02T08:59:08.377" v="3443" actId="1076"/>
          <ac:cxnSpMkLst>
            <pc:docMk/>
            <pc:sldMk cId="2565530921" sldId="390"/>
            <ac:cxnSpMk id="10" creationId="{903156FF-162A-F054-49D0-D0C3BAE13364}"/>
          </ac:cxnSpMkLst>
        </pc:cxnChg>
      </pc:sldChg>
      <pc:sldChg chg="addSp delSp modSp new del mod modTransition delAnim modAnim">
        <pc:chgData name="Hanen, Lars" userId="ef9764cf-17d8-44b3-bfe5-cdabd1febe68" providerId="ADAL" clId="{33F4F097-C054-48EE-BCDA-B83BE4AA1E36}" dt="2024-04-02T13:48:13.361" v="3739" actId="47"/>
        <pc:sldMkLst>
          <pc:docMk/>
          <pc:sldMk cId="1677583476" sldId="391"/>
        </pc:sldMkLst>
        <pc:spChg chg="del">
          <ac:chgData name="Hanen, Lars" userId="ef9764cf-17d8-44b3-bfe5-cdabd1febe68" providerId="ADAL" clId="{33F4F097-C054-48EE-BCDA-B83BE4AA1E36}" dt="2024-04-02T13:39:31.337" v="3728" actId="478"/>
          <ac:spMkLst>
            <pc:docMk/>
            <pc:sldMk cId="1677583476" sldId="391"/>
            <ac:spMk id="2" creationId="{375934DD-0676-A45B-F744-C42DF94A2756}"/>
          </ac:spMkLst>
        </pc:spChg>
        <pc:spChg chg="del">
          <ac:chgData name="Hanen, Lars" userId="ef9764cf-17d8-44b3-bfe5-cdabd1febe68" providerId="ADAL" clId="{33F4F097-C054-48EE-BCDA-B83BE4AA1E36}" dt="2024-04-02T13:39:24.828" v="3726"/>
          <ac:spMkLst>
            <pc:docMk/>
            <pc:sldMk cId="1677583476" sldId="391"/>
            <ac:spMk id="3" creationId="{443765F2-9A2F-0EAF-4EE9-6E525A61F0BD}"/>
          </ac:spMkLst>
        </pc:spChg>
        <pc:spChg chg="add del mod">
          <ac:chgData name="Hanen, Lars" userId="ef9764cf-17d8-44b3-bfe5-cdabd1febe68" providerId="ADAL" clId="{33F4F097-C054-48EE-BCDA-B83BE4AA1E36}" dt="2024-04-02T13:39:32.216" v="3729" actId="478"/>
          <ac:spMkLst>
            <pc:docMk/>
            <pc:sldMk cId="1677583476" sldId="391"/>
            <ac:spMk id="6" creationId="{F2A14B18-D4C5-0AF4-3DEF-0DC158582BBF}"/>
          </ac:spMkLst>
        </pc:spChg>
        <pc:picChg chg="add del mod">
          <ac:chgData name="Hanen, Lars" userId="ef9764cf-17d8-44b3-bfe5-cdabd1febe68" providerId="ADAL" clId="{33F4F097-C054-48EE-BCDA-B83BE4AA1E36}" dt="2024-04-02T13:39:29.940" v="3727" actId="478"/>
          <ac:picMkLst>
            <pc:docMk/>
            <pc:sldMk cId="1677583476" sldId="391"/>
            <ac:picMk id="4" creationId="{64B622FF-812D-4247-8B6E-FEB0CC6FBCE7}"/>
          </ac:picMkLst>
        </pc:picChg>
        <pc:picChg chg="add del mod">
          <ac:chgData name="Hanen, Lars" userId="ef9764cf-17d8-44b3-bfe5-cdabd1febe68" providerId="ADAL" clId="{33F4F097-C054-48EE-BCDA-B83BE4AA1E36}" dt="2024-04-02T13:46:34.777" v="3731" actId="478"/>
          <ac:picMkLst>
            <pc:docMk/>
            <pc:sldMk cId="1677583476" sldId="391"/>
            <ac:picMk id="7" creationId="{50F5E675-229B-6558-D72C-19478885C107}"/>
          </ac:picMkLst>
        </pc:picChg>
        <pc:picChg chg="add mod">
          <ac:chgData name="Hanen, Lars" userId="ef9764cf-17d8-44b3-bfe5-cdabd1febe68" providerId="ADAL" clId="{33F4F097-C054-48EE-BCDA-B83BE4AA1E36}" dt="2024-04-02T13:47:54.960" v="3735" actId="1076"/>
          <ac:picMkLst>
            <pc:docMk/>
            <pc:sldMk cId="1677583476" sldId="391"/>
            <ac:picMk id="9" creationId="{FE94571C-3060-53B9-AE44-39E7B53E219B}"/>
          </ac:picMkLst>
        </pc:picChg>
      </pc:sldChg>
      <pc:sldChg chg="addSp delSp modSp add mod modTransition">
        <pc:chgData name="Hanen, Lars" userId="ef9764cf-17d8-44b3-bfe5-cdabd1febe68" providerId="ADAL" clId="{33F4F097-C054-48EE-BCDA-B83BE4AA1E36}" dt="2024-04-02T13:55:37.300" v="3746"/>
        <pc:sldMkLst>
          <pc:docMk/>
          <pc:sldMk cId="3833602339" sldId="392"/>
        </pc:sldMkLst>
        <pc:picChg chg="add">
          <ac:chgData name="Hanen, Lars" userId="ef9764cf-17d8-44b3-bfe5-cdabd1febe68" providerId="ADAL" clId="{33F4F097-C054-48EE-BCDA-B83BE4AA1E36}" dt="2024-04-02T13:49:26.686" v="3741" actId="22"/>
          <ac:picMkLst>
            <pc:docMk/>
            <pc:sldMk cId="3833602339" sldId="392"/>
            <ac:picMk id="3" creationId="{AD9DC9BC-8C2D-BA23-C313-B8166DEB289C}"/>
          </ac:picMkLst>
        </pc:picChg>
        <pc:picChg chg="del">
          <ac:chgData name="Hanen, Lars" userId="ef9764cf-17d8-44b3-bfe5-cdabd1febe68" providerId="ADAL" clId="{33F4F097-C054-48EE-BCDA-B83BE4AA1E36}" dt="2024-04-02T13:48:14.811" v="3740" actId="478"/>
          <ac:picMkLst>
            <pc:docMk/>
            <pc:sldMk cId="3833602339" sldId="392"/>
            <ac:picMk id="4" creationId="{7CAB1624-2EC9-D8C7-6F5B-7F68D094099F}"/>
          </ac:picMkLst>
        </pc:picChg>
        <pc:picChg chg="add del mod">
          <ac:chgData name="Hanen, Lars" userId="ef9764cf-17d8-44b3-bfe5-cdabd1febe68" providerId="ADAL" clId="{33F4F097-C054-48EE-BCDA-B83BE4AA1E36}" dt="2024-04-02T13:55:37.300" v="3746"/>
          <ac:picMkLst>
            <pc:docMk/>
            <pc:sldMk cId="3833602339" sldId="392"/>
            <ac:picMk id="14" creationId="{0ECE68C9-2EDC-5DA8-3478-D7D920AD0BFA}"/>
          </ac:picMkLst>
        </pc:picChg>
        <pc:picChg chg="add mod">
          <ac:chgData name="Hanen, Lars" userId="ef9764cf-17d8-44b3-bfe5-cdabd1febe68" providerId="ADAL" clId="{33F4F097-C054-48EE-BCDA-B83BE4AA1E36}" dt="2024-04-02T13:55:37.300" v="3746"/>
          <ac:picMkLst>
            <pc:docMk/>
            <pc:sldMk cId="3833602339" sldId="392"/>
            <ac:picMk id="15" creationId="{CEC6047F-50D3-060A-C5CB-779FA04AE7FE}"/>
          </ac:picMkLst>
        </pc:picChg>
      </pc:sldChg>
    </pc:docChg>
  </pc:docChgLst>
</pc:chgInfo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878F03-2ACC-430E-BC8E-A7BBC6D1810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8E859C4-B0A4-46FD-BD91-2C5E4F2DC9B7}">
      <dgm:prSet custT="1"/>
      <dgm:spPr/>
      <dgm:t>
        <a:bodyPr/>
        <a:lstStyle/>
        <a:p>
          <a:pPr marL="0" lvl="0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dirty="0"/>
            <a:t>Recap</a:t>
          </a:r>
          <a:endParaRPr lang="en-US" sz="2100" b="0" dirty="0"/>
        </a:p>
      </dgm:t>
    </dgm:pt>
    <dgm:pt modelId="{6B310ADC-5693-4FF5-A267-5020D2BE0C8E}" type="parTrans" cxnId="{1CF19AB5-CA88-4D90-AC05-2F127349AD5D}">
      <dgm:prSet/>
      <dgm:spPr/>
      <dgm:t>
        <a:bodyPr/>
        <a:lstStyle/>
        <a:p>
          <a:endParaRPr lang="en-US"/>
        </a:p>
      </dgm:t>
    </dgm:pt>
    <dgm:pt modelId="{2E807526-9278-4DD8-9AC2-52327CF09E51}" type="sibTrans" cxnId="{1CF19AB5-CA88-4D90-AC05-2F127349AD5D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8ECADCE0-AD3F-4C5F-B565-18B9A8AB43A8}">
      <dgm:prSet/>
      <dgm:spPr>
        <a:solidFill>
          <a:schemeClr val="accent4"/>
        </a:solidFill>
      </dgm:spPr>
      <dgm:t>
        <a:bodyPr/>
        <a:lstStyle/>
        <a:p>
          <a:r>
            <a:rPr lang="en-US" dirty="0" err="1"/>
            <a:t>Conclusie</a:t>
          </a:r>
          <a:endParaRPr lang="en-US" dirty="0"/>
        </a:p>
      </dgm:t>
    </dgm:pt>
    <dgm:pt modelId="{38A2810B-606F-42E9-A5D3-F35A2CBDCB2F}" type="sibTrans" cxnId="{5744A815-C93E-45CF-966B-DC08E2CE3D1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71BE9E5-5FCA-4697-A1D4-01E08D87506C}" type="parTrans" cxnId="{5744A815-C93E-45CF-966B-DC08E2CE3D10}">
      <dgm:prSet/>
      <dgm:spPr/>
      <dgm:t>
        <a:bodyPr/>
        <a:lstStyle/>
        <a:p>
          <a:endParaRPr lang="en-US"/>
        </a:p>
      </dgm:t>
    </dgm:pt>
    <dgm:pt modelId="{1E4F99E6-1974-4800-AC3F-012DF64D85C6}">
      <dgm:prSet/>
      <dgm:spPr>
        <a:solidFill>
          <a:schemeClr val="accent4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dirty="0" err="1"/>
            <a:t>Aanbeveling</a:t>
          </a:r>
          <a:endParaRPr lang="en-US" dirty="0"/>
        </a:p>
      </dgm:t>
    </dgm:pt>
    <dgm:pt modelId="{0D6C84EA-433D-427E-9619-69B265C1B751}" type="sibTrans" cxnId="{7C02FA3B-D885-4633-AEC1-10CD0ED2EBF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9E00AC5-131C-4412-A4D6-F268D47F6F38}" type="parTrans" cxnId="{7C02FA3B-D885-4633-AEC1-10CD0ED2EBFA}">
      <dgm:prSet/>
      <dgm:spPr/>
      <dgm:t>
        <a:bodyPr/>
        <a:lstStyle/>
        <a:p>
          <a:endParaRPr lang="en-US"/>
        </a:p>
      </dgm:t>
    </dgm:pt>
    <dgm:pt modelId="{557D4B10-99C1-4D21-A8DE-74F126D3D02E}" type="pres">
      <dgm:prSet presAssocID="{5C878F03-2ACC-430E-BC8E-A7BBC6D18100}" presName="Name0" presStyleCnt="0">
        <dgm:presLayoutVars>
          <dgm:animLvl val="lvl"/>
          <dgm:resizeHandles val="exact"/>
        </dgm:presLayoutVars>
      </dgm:prSet>
      <dgm:spPr/>
    </dgm:pt>
    <dgm:pt modelId="{5AF03FE9-34A4-4232-9EF2-61BB6C205AF4}" type="pres">
      <dgm:prSet presAssocID="{F8E859C4-B0A4-46FD-BD91-2C5E4F2DC9B7}" presName="compositeNode" presStyleCnt="0">
        <dgm:presLayoutVars>
          <dgm:bulletEnabled val="1"/>
        </dgm:presLayoutVars>
      </dgm:prSet>
      <dgm:spPr/>
    </dgm:pt>
    <dgm:pt modelId="{AD5C72DB-A643-4EDB-9BF0-08BA78E9EB43}" type="pres">
      <dgm:prSet presAssocID="{F8E859C4-B0A4-46FD-BD91-2C5E4F2DC9B7}" presName="bgRect" presStyleLbl="alignNode1" presStyleIdx="0" presStyleCnt="3" custScaleY="112596"/>
      <dgm:spPr/>
    </dgm:pt>
    <dgm:pt modelId="{1F53A27D-C6FC-46E8-874E-126D0CAB0050}" type="pres">
      <dgm:prSet presAssocID="{2E807526-9278-4DD8-9AC2-52327CF09E51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364DDDC2-B8CA-456A-BB6F-F15C35789FA1}" type="pres">
      <dgm:prSet presAssocID="{F8E859C4-B0A4-46FD-BD91-2C5E4F2DC9B7}" presName="nodeRect" presStyleLbl="alignNode1" presStyleIdx="0" presStyleCnt="3">
        <dgm:presLayoutVars>
          <dgm:bulletEnabled val="1"/>
        </dgm:presLayoutVars>
      </dgm:prSet>
      <dgm:spPr/>
    </dgm:pt>
    <dgm:pt modelId="{98DF68B6-E840-46CA-B554-433C68D97A49}" type="pres">
      <dgm:prSet presAssocID="{2E807526-9278-4DD8-9AC2-52327CF09E51}" presName="sibTrans" presStyleCnt="0"/>
      <dgm:spPr/>
    </dgm:pt>
    <dgm:pt modelId="{CB0B4B81-E922-440F-A0DF-3EECADB7FBF6}" type="pres">
      <dgm:prSet presAssocID="{8ECADCE0-AD3F-4C5F-B565-18B9A8AB43A8}" presName="compositeNode" presStyleCnt="0">
        <dgm:presLayoutVars>
          <dgm:bulletEnabled val="1"/>
        </dgm:presLayoutVars>
      </dgm:prSet>
      <dgm:spPr/>
    </dgm:pt>
    <dgm:pt modelId="{086D11FA-78C5-4A89-AB29-79B5AF98F23A}" type="pres">
      <dgm:prSet presAssocID="{8ECADCE0-AD3F-4C5F-B565-18B9A8AB43A8}" presName="bgRect" presStyleLbl="alignNode1" presStyleIdx="1" presStyleCnt="3" custScaleY="112596"/>
      <dgm:spPr/>
    </dgm:pt>
    <dgm:pt modelId="{211EDC11-2976-4241-9FCD-0014C2C19C81}" type="pres">
      <dgm:prSet presAssocID="{38A2810B-606F-42E9-A5D3-F35A2CBDCB2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06658EDF-1788-4DA1-B15F-76845F682628}" type="pres">
      <dgm:prSet presAssocID="{8ECADCE0-AD3F-4C5F-B565-18B9A8AB43A8}" presName="nodeRect" presStyleLbl="alignNode1" presStyleIdx="1" presStyleCnt="3">
        <dgm:presLayoutVars>
          <dgm:bulletEnabled val="1"/>
        </dgm:presLayoutVars>
      </dgm:prSet>
      <dgm:spPr/>
    </dgm:pt>
    <dgm:pt modelId="{0047FB2B-87B3-427D-A2AB-BDC65646BBBF}" type="pres">
      <dgm:prSet presAssocID="{38A2810B-606F-42E9-A5D3-F35A2CBDCB2F}" presName="sibTrans" presStyleCnt="0"/>
      <dgm:spPr/>
    </dgm:pt>
    <dgm:pt modelId="{62BC3003-F22B-484F-8C3F-B9D62BCDA1DB}" type="pres">
      <dgm:prSet presAssocID="{1E4F99E6-1974-4800-AC3F-012DF64D85C6}" presName="compositeNode" presStyleCnt="0">
        <dgm:presLayoutVars>
          <dgm:bulletEnabled val="1"/>
        </dgm:presLayoutVars>
      </dgm:prSet>
      <dgm:spPr/>
    </dgm:pt>
    <dgm:pt modelId="{3BC288F7-0BB4-4D0F-A830-BA581D3543D8}" type="pres">
      <dgm:prSet presAssocID="{1E4F99E6-1974-4800-AC3F-012DF64D85C6}" presName="bgRect" presStyleLbl="alignNode1" presStyleIdx="2" presStyleCnt="3" custScaleY="112596"/>
      <dgm:spPr/>
    </dgm:pt>
    <dgm:pt modelId="{E84A75F0-9C85-4FE3-B9EE-89EC584F44F9}" type="pres">
      <dgm:prSet presAssocID="{0D6C84EA-433D-427E-9619-69B265C1B751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3D3EF78-97FB-449F-BCC0-B914F160B1C9}" type="pres">
      <dgm:prSet presAssocID="{1E4F99E6-1974-4800-AC3F-012DF64D85C6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238A1110-A5FA-4707-8797-AB8A50F1527C}" type="presOf" srcId="{1E4F99E6-1974-4800-AC3F-012DF64D85C6}" destId="{F3D3EF78-97FB-449F-BCC0-B914F160B1C9}" srcOrd="1" destOrd="0" presId="urn:microsoft.com/office/officeart/2016/7/layout/LinearBlockProcessNumbered"/>
    <dgm:cxn modelId="{5744A815-C93E-45CF-966B-DC08E2CE3D10}" srcId="{5C878F03-2ACC-430E-BC8E-A7BBC6D18100}" destId="{8ECADCE0-AD3F-4C5F-B565-18B9A8AB43A8}" srcOrd="1" destOrd="0" parTransId="{471BE9E5-5FCA-4697-A1D4-01E08D87506C}" sibTransId="{38A2810B-606F-42E9-A5D3-F35A2CBDCB2F}"/>
    <dgm:cxn modelId="{6A4ACF1D-2EE9-46FA-B3E2-EF2BBC84C7D5}" type="presOf" srcId="{2E807526-9278-4DD8-9AC2-52327CF09E51}" destId="{1F53A27D-C6FC-46E8-874E-126D0CAB0050}" srcOrd="0" destOrd="0" presId="urn:microsoft.com/office/officeart/2016/7/layout/LinearBlockProcessNumbered"/>
    <dgm:cxn modelId="{FF53BB30-966D-460E-9D60-2125DB86D431}" type="presOf" srcId="{8ECADCE0-AD3F-4C5F-B565-18B9A8AB43A8}" destId="{086D11FA-78C5-4A89-AB29-79B5AF98F23A}" srcOrd="0" destOrd="0" presId="urn:microsoft.com/office/officeart/2016/7/layout/LinearBlockProcessNumbered"/>
    <dgm:cxn modelId="{7C02FA3B-D885-4633-AEC1-10CD0ED2EBFA}" srcId="{5C878F03-2ACC-430E-BC8E-A7BBC6D18100}" destId="{1E4F99E6-1974-4800-AC3F-012DF64D85C6}" srcOrd="2" destOrd="0" parTransId="{09E00AC5-131C-4412-A4D6-F268D47F6F38}" sibTransId="{0D6C84EA-433D-427E-9619-69B265C1B751}"/>
    <dgm:cxn modelId="{BA920A65-ACE7-4D43-9A49-73E856394E6E}" type="presOf" srcId="{8ECADCE0-AD3F-4C5F-B565-18B9A8AB43A8}" destId="{06658EDF-1788-4DA1-B15F-76845F682628}" srcOrd="1" destOrd="0" presId="urn:microsoft.com/office/officeart/2016/7/layout/LinearBlockProcessNumbered"/>
    <dgm:cxn modelId="{219C634C-7284-4E76-8EBB-8C4D19F0874F}" type="presOf" srcId="{F8E859C4-B0A4-46FD-BD91-2C5E4F2DC9B7}" destId="{AD5C72DB-A643-4EDB-9BF0-08BA78E9EB43}" srcOrd="0" destOrd="0" presId="urn:microsoft.com/office/officeart/2016/7/layout/LinearBlockProcessNumbered"/>
    <dgm:cxn modelId="{6385EE4E-CDB8-4027-88D8-2EB0F93DBE08}" type="presOf" srcId="{F8E859C4-B0A4-46FD-BD91-2C5E4F2DC9B7}" destId="{364DDDC2-B8CA-456A-BB6F-F15C35789FA1}" srcOrd="1" destOrd="0" presId="urn:microsoft.com/office/officeart/2016/7/layout/LinearBlockProcessNumbered"/>
    <dgm:cxn modelId="{AB3A6E7F-577C-4376-9C53-5F099DA77B36}" type="presOf" srcId="{5C878F03-2ACC-430E-BC8E-A7BBC6D18100}" destId="{557D4B10-99C1-4D21-A8DE-74F126D3D02E}" srcOrd="0" destOrd="0" presId="urn:microsoft.com/office/officeart/2016/7/layout/LinearBlockProcessNumbered"/>
    <dgm:cxn modelId="{1CF19AB5-CA88-4D90-AC05-2F127349AD5D}" srcId="{5C878F03-2ACC-430E-BC8E-A7BBC6D18100}" destId="{F8E859C4-B0A4-46FD-BD91-2C5E4F2DC9B7}" srcOrd="0" destOrd="0" parTransId="{6B310ADC-5693-4FF5-A267-5020D2BE0C8E}" sibTransId="{2E807526-9278-4DD8-9AC2-52327CF09E51}"/>
    <dgm:cxn modelId="{A2D24FC9-112A-4C06-B7BE-CFA1C619623D}" type="presOf" srcId="{0D6C84EA-433D-427E-9619-69B265C1B751}" destId="{E84A75F0-9C85-4FE3-B9EE-89EC584F44F9}" srcOrd="0" destOrd="0" presId="urn:microsoft.com/office/officeart/2016/7/layout/LinearBlockProcessNumbered"/>
    <dgm:cxn modelId="{5C731BE1-DFF4-4F66-A0EB-BB6E96000A75}" type="presOf" srcId="{38A2810B-606F-42E9-A5D3-F35A2CBDCB2F}" destId="{211EDC11-2976-4241-9FCD-0014C2C19C81}" srcOrd="0" destOrd="0" presId="urn:microsoft.com/office/officeart/2016/7/layout/LinearBlockProcessNumbered"/>
    <dgm:cxn modelId="{A92783E9-9D52-4C46-B6EA-0DF9CCD34407}" type="presOf" srcId="{1E4F99E6-1974-4800-AC3F-012DF64D85C6}" destId="{3BC288F7-0BB4-4D0F-A830-BA581D3543D8}" srcOrd="0" destOrd="0" presId="urn:microsoft.com/office/officeart/2016/7/layout/LinearBlockProcessNumbered"/>
    <dgm:cxn modelId="{B49E510B-6A9C-4123-9A5F-839966D0EEBD}" type="presParOf" srcId="{557D4B10-99C1-4D21-A8DE-74F126D3D02E}" destId="{5AF03FE9-34A4-4232-9EF2-61BB6C205AF4}" srcOrd="0" destOrd="0" presId="urn:microsoft.com/office/officeart/2016/7/layout/LinearBlockProcessNumbered"/>
    <dgm:cxn modelId="{1BBA087B-D832-4D27-A358-E318A7B618C8}" type="presParOf" srcId="{5AF03FE9-34A4-4232-9EF2-61BB6C205AF4}" destId="{AD5C72DB-A643-4EDB-9BF0-08BA78E9EB43}" srcOrd="0" destOrd="0" presId="urn:microsoft.com/office/officeart/2016/7/layout/LinearBlockProcessNumbered"/>
    <dgm:cxn modelId="{3B0E5048-DB10-44D0-A8BC-8E5FC24A985D}" type="presParOf" srcId="{5AF03FE9-34A4-4232-9EF2-61BB6C205AF4}" destId="{1F53A27D-C6FC-46E8-874E-126D0CAB0050}" srcOrd="1" destOrd="0" presId="urn:microsoft.com/office/officeart/2016/7/layout/LinearBlockProcessNumbered"/>
    <dgm:cxn modelId="{4B7EF7D3-D7D2-4536-8CA0-72C89F51FEC9}" type="presParOf" srcId="{5AF03FE9-34A4-4232-9EF2-61BB6C205AF4}" destId="{364DDDC2-B8CA-456A-BB6F-F15C35789FA1}" srcOrd="2" destOrd="0" presId="urn:microsoft.com/office/officeart/2016/7/layout/LinearBlockProcessNumbered"/>
    <dgm:cxn modelId="{B3D94878-D9FF-43C4-A7FD-1BED939342FC}" type="presParOf" srcId="{557D4B10-99C1-4D21-A8DE-74F126D3D02E}" destId="{98DF68B6-E840-46CA-B554-433C68D97A49}" srcOrd="1" destOrd="0" presId="urn:microsoft.com/office/officeart/2016/7/layout/LinearBlockProcessNumbered"/>
    <dgm:cxn modelId="{B02037BA-4DF5-4904-88E9-A044BA06BA7C}" type="presParOf" srcId="{557D4B10-99C1-4D21-A8DE-74F126D3D02E}" destId="{CB0B4B81-E922-440F-A0DF-3EECADB7FBF6}" srcOrd="2" destOrd="0" presId="urn:microsoft.com/office/officeart/2016/7/layout/LinearBlockProcessNumbered"/>
    <dgm:cxn modelId="{AB51347D-2864-489A-A85E-F9F8C69EEAA6}" type="presParOf" srcId="{CB0B4B81-E922-440F-A0DF-3EECADB7FBF6}" destId="{086D11FA-78C5-4A89-AB29-79B5AF98F23A}" srcOrd="0" destOrd="0" presId="urn:microsoft.com/office/officeart/2016/7/layout/LinearBlockProcessNumbered"/>
    <dgm:cxn modelId="{7E09AAED-FFEC-48CB-BB67-7B8FA045D8F2}" type="presParOf" srcId="{CB0B4B81-E922-440F-A0DF-3EECADB7FBF6}" destId="{211EDC11-2976-4241-9FCD-0014C2C19C81}" srcOrd="1" destOrd="0" presId="urn:microsoft.com/office/officeart/2016/7/layout/LinearBlockProcessNumbered"/>
    <dgm:cxn modelId="{5BEAA04D-D4A2-427C-8E1B-DBE4A4A490F6}" type="presParOf" srcId="{CB0B4B81-E922-440F-A0DF-3EECADB7FBF6}" destId="{06658EDF-1788-4DA1-B15F-76845F682628}" srcOrd="2" destOrd="0" presId="urn:microsoft.com/office/officeart/2016/7/layout/LinearBlockProcessNumbered"/>
    <dgm:cxn modelId="{4DC41E03-63F2-4F7E-8F2C-C6A235970006}" type="presParOf" srcId="{557D4B10-99C1-4D21-A8DE-74F126D3D02E}" destId="{0047FB2B-87B3-427D-A2AB-BDC65646BBBF}" srcOrd="3" destOrd="0" presId="urn:microsoft.com/office/officeart/2016/7/layout/LinearBlockProcessNumbered"/>
    <dgm:cxn modelId="{D362990B-FD9E-418A-9998-06C49D232959}" type="presParOf" srcId="{557D4B10-99C1-4D21-A8DE-74F126D3D02E}" destId="{62BC3003-F22B-484F-8C3F-B9D62BCDA1DB}" srcOrd="4" destOrd="0" presId="urn:microsoft.com/office/officeart/2016/7/layout/LinearBlockProcessNumbered"/>
    <dgm:cxn modelId="{12719D09-699D-4398-9EF4-0B0AF3D5DD16}" type="presParOf" srcId="{62BC3003-F22B-484F-8C3F-B9D62BCDA1DB}" destId="{3BC288F7-0BB4-4D0F-A830-BA581D3543D8}" srcOrd="0" destOrd="0" presId="urn:microsoft.com/office/officeart/2016/7/layout/LinearBlockProcessNumbered"/>
    <dgm:cxn modelId="{F23B891B-5D8B-43CF-B4FB-127A5C1ABD18}" type="presParOf" srcId="{62BC3003-F22B-484F-8C3F-B9D62BCDA1DB}" destId="{E84A75F0-9C85-4FE3-B9EE-89EC584F44F9}" srcOrd="1" destOrd="0" presId="urn:microsoft.com/office/officeart/2016/7/layout/LinearBlockProcessNumbered"/>
    <dgm:cxn modelId="{A374B576-1E12-4BB1-AA2A-B1A9799B3034}" type="presParOf" srcId="{62BC3003-F22B-484F-8C3F-B9D62BCDA1DB}" destId="{F3D3EF78-97FB-449F-BCC0-B914F160B1C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C878F03-2ACC-430E-BC8E-A7BBC6D1810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30F853-C80C-43AE-AD8F-FDF006F6144C}">
      <dgm:prSet/>
      <dgm:spPr>
        <a:solidFill>
          <a:schemeClr val="accent2"/>
        </a:solidFill>
      </dgm:spPr>
      <dgm:t>
        <a:bodyPr/>
        <a:lstStyle/>
        <a:p>
          <a:r>
            <a:rPr lang="en-US"/>
            <a:t>-</a:t>
          </a:r>
          <a:endParaRPr lang="en-GB" dirty="0"/>
        </a:p>
      </dgm:t>
    </dgm:pt>
    <dgm:pt modelId="{2C072FBC-0410-4714-8E5C-34DA761E7DF8}" type="parTrans" cxnId="{D275BCF8-C874-4C3E-ADC5-14C89443C974}">
      <dgm:prSet/>
      <dgm:spPr/>
      <dgm:t>
        <a:bodyPr/>
        <a:lstStyle/>
        <a:p>
          <a:endParaRPr lang="en-GB"/>
        </a:p>
      </dgm:t>
    </dgm:pt>
    <dgm:pt modelId="{7340770D-C7B9-46F7-ABED-2AB466952634}" type="sibTrans" cxnId="{D275BCF8-C874-4C3E-ADC5-14C89443C974}">
      <dgm:prSet phldrT="01" phldr="0"/>
      <dgm:spPr/>
      <dgm:t>
        <a:bodyPr/>
        <a:lstStyle/>
        <a:p>
          <a:r>
            <a:rPr lang="en-GB"/>
            <a:t>01</a:t>
          </a:r>
        </a:p>
      </dgm:t>
    </dgm:pt>
    <dgm:pt modelId="{CF1A531E-590C-4740-A562-A832DBEEC2C8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-</a:t>
          </a:r>
          <a:endParaRPr lang="en-GB" dirty="0"/>
        </a:p>
      </dgm:t>
    </dgm:pt>
    <dgm:pt modelId="{04EC6560-A056-4936-A3FD-AEBDD7DDF5A9}" type="sibTrans" cxnId="{5AF22A0F-F068-4A35-8FA5-5F650B76502D}">
      <dgm:prSet phldrT="02" phldr="0"/>
      <dgm:spPr/>
      <dgm:t>
        <a:bodyPr/>
        <a:lstStyle/>
        <a:p>
          <a:r>
            <a:rPr lang="en-GB"/>
            <a:t>02</a:t>
          </a:r>
        </a:p>
      </dgm:t>
    </dgm:pt>
    <dgm:pt modelId="{73ED51C7-403A-4EA6-B744-4C8A9779E733}" type="parTrans" cxnId="{5AF22A0F-F068-4A35-8FA5-5F650B76502D}">
      <dgm:prSet/>
      <dgm:spPr/>
      <dgm:t>
        <a:bodyPr/>
        <a:lstStyle/>
        <a:p>
          <a:endParaRPr lang="en-GB"/>
        </a:p>
      </dgm:t>
    </dgm:pt>
    <dgm:pt modelId="{AAA62F96-2579-4AA1-B8A5-811EE52442D1}">
      <dgm:prSet/>
      <dgm:spPr>
        <a:solidFill>
          <a:schemeClr val="accent4">
            <a:lumMod val="75000"/>
          </a:schemeClr>
        </a:solidFill>
        <a:ln>
          <a:solidFill>
            <a:schemeClr val="accent5"/>
          </a:solidFill>
        </a:ln>
      </dgm:spPr>
      <dgm:t>
        <a:bodyPr/>
        <a:lstStyle/>
        <a:p>
          <a:r>
            <a:rPr lang="nl-NL" dirty="0"/>
            <a:t>-</a:t>
          </a:r>
          <a:endParaRPr lang="en-GB" dirty="0"/>
        </a:p>
      </dgm:t>
    </dgm:pt>
    <dgm:pt modelId="{33B0EE6E-BCC4-497C-864C-042D9644A696}" type="sibTrans" cxnId="{86FCFF94-2C2F-49ED-A675-425D0AEC63EF}">
      <dgm:prSet phldrT="03" phldr="0"/>
      <dgm:spPr/>
      <dgm:t>
        <a:bodyPr/>
        <a:lstStyle/>
        <a:p>
          <a:r>
            <a:rPr lang="en-GB"/>
            <a:t>03</a:t>
          </a:r>
        </a:p>
      </dgm:t>
    </dgm:pt>
    <dgm:pt modelId="{6048B9A8-3346-4F34-A85C-D5441F9893B1}" type="parTrans" cxnId="{86FCFF94-2C2F-49ED-A675-425D0AEC63EF}">
      <dgm:prSet/>
      <dgm:spPr/>
      <dgm:t>
        <a:bodyPr/>
        <a:lstStyle/>
        <a:p>
          <a:endParaRPr lang="en-GB"/>
        </a:p>
      </dgm:t>
    </dgm:pt>
    <dgm:pt modelId="{557D4B10-99C1-4D21-A8DE-74F126D3D02E}" type="pres">
      <dgm:prSet presAssocID="{5C878F03-2ACC-430E-BC8E-A7BBC6D18100}" presName="Name0" presStyleCnt="0">
        <dgm:presLayoutVars>
          <dgm:animLvl val="lvl"/>
          <dgm:resizeHandles val="exact"/>
        </dgm:presLayoutVars>
      </dgm:prSet>
      <dgm:spPr/>
    </dgm:pt>
    <dgm:pt modelId="{AB1946E6-A387-4FF5-A8B8-E281A63CEE49}" type="pres">
      <dgm:prSet presAssocID="{7630F853-C80C-43AE-AD8F-FDF006F6144C}" presName="compositeNode" presStyleCnt="0">
        <dgm:presLayoutVars>
          <dgm:bulletEnabled val="1"/>
        </dgm:presLayoutVars>
      </dgm:prSet>
      <dgm:spPr/>
    </dgm:pt>
    <dgm:pt modelId="{26947EBE-DC2C-404A-BFF6-44FD3949FEFE}" type="pres">
      <dgm:prSet presAssocID="{7630F853-C80C-43AE-AD8F-FDF006F6144C}" presName="bgRect" presStyleLbl="alignNode1" presStyleIdx="0" presStyleCnt="3"/>
      <dgm:spPr/>
    </dgm:pt>
    <dgm:pt modelId="{CBBCC75A-8001-44BF-982A-39E4EAA752A6}" type="pres">
      <dgm:prSet presAssocID="{7340770D-C7B9-46F7-ABED-2AB46695263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831179D-00B1-47F7-B1B6-8B303BCA87BE}" type="pres">
      <dgm:prSet presAssocID="{7630F853-C80C-43AE-AD8F-FDF006F6144C}" presName="nodeRect" presStyleLbl="alignNode1" presStyleIdx="0" presStyleCnt="3">
        <dgm:presLayoutVars>
          <dgm:bulletEnabled val="1"/>
        </dgm:presLayoutVars>
      </dgm:prSet>
      <dgm:spPr/>
    </dgm:pt>
    <dgm:pt modelId="{D19538C4-DF01-41A2-B97D-D808D8932D65}" type="pres">
      <dgm:prSet presAssocID="{7340770D-C7B9-46F7-ABED-2AB466952634}" presName="sibTrans" presStyleCnt="0"/>
      <dgm:spPr/>
    </dgm:pt>
    <dgm:pt modelId="{A9D543B7-F48D-4DCF-8330-EAC051FC8D4C}" type="pres">
      <dgm:prSet presAssocID="{CF1A531E-590C-4740-A562-A832DBEEC2C8}" presName="compositeNode" presStyleCnt="0">
        <dgm:presLayoutVars>
          <dgm:bulletEnabled val="1"/>
        </dgm:presLayoutVars>
      </dgm:prSet>
      <dgm:spPr/>
    </dgm:pt>
    <dgm:pt modelId="{A6BB016B-EA76-4146-8D92-97A4A08BD34B}" type="pres">
      <dgm:prSet presAssocID="{CF1A531E-590C-4740-A562-A832DBEEC2C8}" presName="bgRect" presStyleLbl="alignNode1" presStyleIdx="1" presStyleCnt="3"/>
      <dgm:spPr/>
    </dgm:pt>
    <dgm:pt modelId="{61BAAB11-1412-43A9-A20C-826E6070A422}" type="pres">
      <dgm:prSet presAssocID="{04EC6560-A056-4936-A3FD-AEBDD7DDF5A9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3E0C002-3BC1-423E-B894-D627BFDE0E9D}" type="pres">
      <dgm:prSet presAssocID="{CF1A531E-590C-4740-A562-A832DBEEC2C8}" presName="nodeRect" presStyleLbl="alignNode1" presStyleIdx="1" presStyleCnt="3">
        <dgm:presLayoutVars>
          <dgm:bulletEnabled val="1"/>
        </dgm:presLayoutVars>
      </dgm:prSet>
      <dgm:spPr/>
    </dgm:pt>
    <dgm:pt modelId="{3FEC9C3B-D234-452B-B3BE-E47D00D45F7F}" type="pres">
      <dgm:prSet presAssocID="{04EC6560-A056-4936-A3FD-AEBDD7DDF5A9}" presName="sibTrans" presStyleCnt="0"/>
      <dgm:spPr/>
    </dgm:pt>
    <dgm:pt modelId="{95FABB42-DA50-481A-91DF-A302D3AA98A9}" type="pres">
      <dgm:prSet presAssocID="{AAA62F96-2579-4AA1-B8A5-811EE52442D1}" presName="compositeNode" presStyleCnt="0">
        <dgm:presLayoutVars>
          <dgm:bulletEnabled val="1"/>
        </dgm:presLayoutVars>
      </dgm:prSet>
      <dgm:spPr/>
    </dgm:pt>
    <dgm:pt modelId="{960F5F56-27B6-4E98-9E72-DEE7858E9AEE}" type="pres">
      <dgm:prSet presAssocID="{AAA62F96-2579-4AA1-B8A5-811EE52442D1}" presName="bgRect" presStyleLbl="alignNode1" presStyleIdx="2" presStyleCnt="3"/>
      <dgm:spPr/>
    </dgm:pt>
    <dgm:pt modelId="{8A1A8030-E8AD-4E3B-88BD-BFA5AD18B4AA}" type="pres">
      <dgm:prSet presAssocID="{33B0EE6E-BCC4-497C-864C-042D9644A696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8335853-E85E-4A81-999E-A3CE78CEBBE3}" type="pres">
      <dgm:prSet presAssocID="{AAA62F96-2579-4AA1-B8A5-811EE52442D1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AF22A0F-F068-4A35-8FA5-5F650B76502D}" srcId="{5C878F03-2ACC-430E-BC8E-A7BBC6D18100}" destId="{CF1A531E-590C-4740-A562-A832DBEEC2C8}" srcOrd="1" destOrd="0" parTransId="{73ED51C7-403A-4EA6-B744-4C8A9779E733}" sibTransId="{04EC6560-A056-4936-A3FD-AEBDD7DDF5A9}"/>
    <dgm:cxn modelId="{85C2E616-A82A-48BB-AC2A-EE783931D7C5}" type="presOf" srcId="{7340770D-C7B9-46F7-ABED-2AB466952634}" destId="{CBBCC75A-8001-44BF-982A-39E4EAA752A6}" srcOrd="0" destOrd="0" presId="urn:microsoft.com/office/officeart/2016/7/layout/LinearBlockProcessNumbered"/>
    <dgm:cxn modelId="{8D3BA51A-5403-4ED0-9461-86188658EFFD}" type="presOf" srcId="{AAA62F96-2579-4AA1-B8A5-811EE52442D1}" destId="{960F5F56-27B6-4E98-9E72-DEE7858E9AEE}" srcOrd="0" destOrd="0" presId="urn:microsoft.com/office/officeart/2016/7/layout/LinearBlockProcessNumbered"/>
    <dgm:cxn modelId="{7B47EE74-F2F3-4B9A-986F-F53C5A474F7E}" type="presOf" srcId="{04EC6560-A056-4936-A3FD-AEBDD7DDF5A9}" destId="{61BAAB11-1412-43A9-A20C-826E6070A422}" srcOrd="0" destOrd="0" presId="urn:microsoft.com/office/officeart/2016/7/layout/LinearBlockProcessNumbered"/>
    <dgm:cxn modelId="{AB3A6E7F-577C-4376-9C53-5F099DA77B36}" type="presOf" srcId="{5C878F03-2ACC-430E-BC8E-A7BBC6D18100}" destId="{557D4B10-99C1-4D21-A8DE-74F126D3D02E}" srcOrd="0" destOrd="0" presId="urn:microsoft.com/office/officeart/2016/7/layout/LinearBlockProcessNumbered"/>
    <dgm:cxn modelId="{64BD4A94-C4F1-4CC4-951A-D54046AED601}" type="presOf" srcId="{CF1A531E-590C-4740-A562-A832DBEEC2C8}" destId="{F3E0C002-3BC1-423E-B894-D627BFDE0E9D}" srcOrd="1" destOrd="0" presId="urn:microsoft.com/office/officeart/2016/7/layout/LinearBlockProcessNumbered"/>
    <dgm:cxn modelId="{C53A5894-C494-484C-9F7A-CE56D5DA6DC6}" type="presOf" srcId="{CF1A531E-590C-4740-A562-A832DBEEC2C8}" destId="{A6BB016B-EA76-4146-8D92-97A4A08BD34B}" srcOrd="0" destOrd="0" presId="urn:microsoft.com/office/officeart/2016/7/layout/LinearBlockProcessNumbered"/>
    <dgm:cxn modelId="{86FCFF94-2C2F-49ED-A675-425D0AEC63EF}" srcId="{5C878F03-2ACC-430E-BC8E-A7BBC6D18100}" destId="{AAA62F96-2579-4AA1-B8A5-811EE52442D1}" srcOrd="2" destOrd="0" parTransId="{6048B9A8-3346-4F34-A85C-D5441F9893B1}" sibTransId="{33B0EE6E-BCC4-497C-864C-042D9644A696}"/>
    <dgm:cxn modelId="{6D343CA4-A9A8-4918-B6ED-46EE653FB5AC}" type="presOf" srcId="{33B0EE6E-BCC4-497C-864C-042D9644A696}" destId="{8A1A8030-E8AD-4E3B-88BD-BFA5AD18B4AA}" srcOrd="0" destOrd="0" presId="urn:microsoft.com/office/officeart/2016/7/layout/LinearBlockProcessNumbered"/>
    <dgm:cxn modelId="{5B1B92AD-F6FD-4984-9691-04162D98C7B5}" type="presOf" srcId="{AAA62F96-2579-4AA1-B8A5-811EE52442D1}" destId="{C8335853-E85E-4A81-999E-A3CE78CEBBE3}" srcOrd="1" destOrd="0" presId="urn:microsoft.com/office/officeart/2016/7/layout/LinearBlockProcessNumbered"/>
    <dgm:cxn modelId="{6B6FF3D7-12DC-4930-81D8-22521814362E}" type="presOf" srcId="{7630F853-C80C-43AE-AD8F-FDF006F6144C}" destId="{4831179D-00B1-47F7-B1B6-8B303BCA87BE}" srcOrd="1" destOrd="0" presId="urn:microsoft.com/office/officeart/2016/7/layout/LinearBlockProcessNumbered"/>
    <dgm:cxn modelId="{85662AEA-A949-4D55-A86E-528F2C78F0F2}" type="presOf" srcId="{7630F853-C80C-43AE-AD8F-FDF006F6144C}" destId="{26947EBE-DC2C-404A-BFF6-44FD3949FEFE}" srcOrd="0" destOrd="0" presId="urn:microsoft.com/office/officeart/2016/7/layout/LinearBlockProcessNumbered"/>
    <dgm:cxn modelId="{D275BCF8-C874-4C3E-ADC5-14C89443C974}" srcId="{5C878F03-2ACC-430E-BC8E-A7BBC6D18100}" destId="{7630F853-C80C-43AE-AD8F-FDF006F6144C}" srcOrd="0" destOrd="0" parTransId="{2C072FBC-0410-4714-8E5C-34DA761E7DF8}" sibTransId="{7340770D-C7B9-46F7-ABED-2AB466952634}"/>
    <dgm:cxn modelId="{B78A41E3-C0C2-4DC9-A87C-3BD8A053CAB9}" type="presParOf" srcId="{557D4B10-99C1-4D21-A8DE-74F126D3D02E}" destId="{AB1946E6-A387-4FF5-A8B8-E281A63CEE49}" srcOrd="0" destOrd="0" presId="urn:microsoft.com/office/officeart/2016/7/layout/LinearBlockProcessNumbered"/>
    <dgm:cxn modelId="{3855D1B6-7820-41A0-AEF5-C9E7582FF17D}" type="presParOf" srcId="{AB1946E6-A387-4FF5-A8B8-E281A63CEE49}" destId="{26947EBE-DC2C-404A-BFF6-44FD3949FEFE}" srcOrd="0" destOrd="0" presId="urn:microsoft.com/office/officeart/2016/7/layout/LinearBlockProcessNumbered"/>
    <dgm:cxn modelId="{087F9441-0750-485F-BC5F-0E3095A9F8F6}" type="presParOf" srcId="{AB1946E6-A387-4FF5-A8B8-E281A63CEE49}" destId="{CBBCC75A-8001-44BF-982A-39E4EAA752A6}" srcOrd="1" destOrd="0" presId="urn:microsoft.com/office/officeart/2016/7/layout/LinearBlockProcessNumbered"/>
    <dgm:cxn modelId="{883E6C6D-0BAC-411E-A31E-EF6CAAFD7303}" type="presParOf" srcId="{AB1946E6-A387-4FF5-A8B8-E281A63CEE49}" destId="{4831179D-00B1-47F7-B1B6-8B303BCA87BE}" srcOrd="2" destOrd="0" presId="urn:microsoft.com/office/officeart/2016/7/layout/LinearBlockProcessNumbered"/>
    <dgm:cxn modelId="{765706B6-9003-4D5A-A7C7-D46CDADA966C}" type="presParOf" srcId="{557D4B10-99C1-4D21-A8DE-74F126D3D02E}" destId="{D19538C4-DF01-41A2-B97D-D808D8932D65}" srcOrd="1" destOrd="0" presId="urn:microsoft.com/office/officeart/2016/7/layout/LinearBlockProcessNumbered"/>
    <dgm:cxn modelId="{551812FC-FF49-4AE6-BB39-B5875A58B9F2}" type="presParOf" srcId="{557D4B10-99C1-4D21-A8DE-74F126D3D02E}" destId="{A9D543B7-F48D-4DCF-8330-EAC051FC8D4C}" srcOrd="2" destOrd="0" presId="urn:microsoft.com/office/officeart/2016/7/layout/LinearBlockProcessNumbered"/>
    <dgm:cxn modelId="{E590B441-7389-4D5E-9700-E5E8C0BC306E}" type="presParOf" srcId="{A9D543B7-F48D-4DCF-8330-EAC051FC8D4C}" destId="{A6BB016B-EA76-4146-8D92-97A4A08BD34B}" srcOrd="0" destOrd="0" presId="urn:microsoft.com/office/officeart/2016/7/layout/LinearBlockProcessNumbered"/>
    <dgm:cxn modelId="{E9D2605E-D62E-428F-93D2-90E0A2C46644}" type="presParOf" srcId="{A9D543B7-F48D-4DCF-8330-EAC051FC8D4C}" destId="{61BAAB11-1412-43A9-A20C-826E6070A422}" srcOrd="1" destOrd="0" presId="urn:microsoft.com/office/officeart/2016/7/layout/LinearBlockProcessNumbered"/>
    <dgm:cxn modelId="{CAF29AFA-F9C4-45BD-9323-A0E83F2E3A9A}" type="presParOf" srcId="{A9D543B7-F48D-4DCF-8330-EAC051FC8D4C}" destId="{F3E0C002-3BC1-423E-B894-D627BFDE0E9D}" srcOrd="2" destOrd="0" presId="urn:microsoft.com/office/officeart/2016/7/layout/LinearBlockProcessNumbered"/>
    <dgm:cxn modelId="{CE6C1F5E-FD8B-48A3-8727-A484819BDF1D}" type="presParOf" srcId="{557D4B10-99C1-4D21-A8DE-74F126D3D02E}" destId="{3FEC9C3B-D234-452B-B3BE-E47D00D45F7F}" srcOrd="3" destOrd="0" presId="urn:microsoft.com/office/officeart/2016/7/layout/LinearBlockProcessNumbered"/>
    <dgm:cxn modelId="{33FE11F6-458B-4B53-A99F-731053830608}" type="presParOf" srcId="{557D4B10-99C1-4D21-A8DE-74F126D3D02E}" destId="{95FABB42-DA50-481A-91DF-A302D3AA98A9}" srcOrd="4" destOrd="0" presId="urn:microsoft.com/office/officeart/2016/7/layout/LinearBlockProcessNumbered"/>
    <dgm:cxn modelId="{FA4CB3B8-09B7-4867-84FA-4BFA68EEA781}" type="presParOf" srcId="{95FABB42-DA50-481A-91DF-A302D3AA98A9}" destId="{960F5F56-27B6-4E98-9E72-DEE7858E9AEE}" srcOrd="0" destOrd="0" presId="urn:microsoft.com/office/officeart/2016/7/layout/LinearBlockProcessNumbered"/>
    <dgm:cxn modelId="{F8981E3A-B8CE-413B-A870-CF09D00A55E9}" type="presParOf" srcId="{95FABB42-DA50-481A-91DF-A302D3AA98A9}" destId="{8A1A8030-E8AD-4E3B-88BD-BFA5AD18B4AA}" srcOrd="1" destOrd="0" presId="urn:microsoft.com/office/officeart/2016/7/layout/LinearBlockProcessNumbered"/>
    <dgm:cxn modelId="{57F54216-CABA-4571-B533-23B9B8D2B951}" type="presParOf" srcId="{95FABB42-DA50-481A-91DF-A302D3AA98A9}" destId="{C8335853-E85E-4A81-999E-A3CE78CEBBE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C878F03-2ACC-430E-BC8E-A7BBC6D1810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8E859C4-B0A4-46FD-BD91-2C5E4F2DC9B7}">
      <dgm:prSet custT="1"/>
      <dgm:spPr>
        <a:solidFill>
          <a:schemeClr val="accent4"/>
        </a:solidFill>
      </dgm:spPr>
      <dgm:t>
        <a:bodyPr/>
        <a:lstStyle/>
        <a:p>
          <a:pPr marL="0" lvl="0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dirty="0"/>
            <a:t>Recap</a:t>
          </a:r>
          <a:endParaRPr lang="en-US" sz="2100" b="0" dirty="0"/>
        </a:p>
      </dgm:t>
    </dgm:pt>
    <dgm:pt modelId="{6B310ADC-5693-4FF5-A267-5020D2BE0C8E}" type="parTrans" cxnId="{1CF19AB5-CA88-4D90-AC05-2F127349AD5D}">
      <dgm:prSet/>
      <dgm:spPr/>
      <dgm:t>
        <a:bodyPr/>
        <a:lstStyle/>
        <a:p>
          <a:endParaRPr lang="en-US"/>
        </a:p>
      </dgm:t>
    </dgm:pt>
    <dgm:pt modelId="{2E807526-9278-4DD8-9AC2-52327CF09E51}" type="sibTrans" cxnId="{1CF19AB5-CA88-4D90-AC05-2F127349AD5D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F981088-F329-4A3C-85FA-3C62F10A70A2}">
      <dgm:prSet/>
      <dgm:spPr>
        <a:solidFill>
          <a:schemeClr val="accent3"/>
        </a:solidFill>
      </dgm:spPr>
      <dgm:t>
        <a:bodyPr/>
        <a:lstStyle/>
        <a:p>
          <a:r>
            <a:rPr lang="en-US" dirty="0" err="1"/>
            <a:t>Conclusie</a:t>
          </a:r>
          <a:endParaRPr lang="en-US" dirty="0"/>
        </a:p>
      </dgm:t>
    </dgm:pt>
    <dgm:pt modelId="{9EE43DFE-9616-4066-85B8-07658059607B}" type="parTrans" cxnId="{9525C346-D0D5-428E-B31F-FE2C8372705B}">
      <dgm:prSet/>
      <dgm:spPr/>
      <dgm:t>
        <a:bodyPr/>
        <a:lstStyle/>
        <a:p>
          <a:endParaRPr lang="nl-NL"/>
        </a:p>
      </dgm:t>
    </dgm:pt>
    <dgm:pt modelId="{C9208577-1442-47D8-9E84-89EAD72FBE93}" type="sibTrans" cxnId="{9525C346-D0D5-428E-B31F-FE2C8372705B}">
      <dgm:prSet phldrT="02" phldr="0"/>
      <dgm:spPr/>
      <dgm:t>
        <a:bodyPr/>
        <a:lstStyle/>
        <a:p>
          <a:r>
            <a:rPr lang="nl-NL"/>
            <a:t>02</a:t>
          </a:r>
        </a:p>
      </dgm:t>
    </dgm:pt>
    <dgm:pt modelId="{59F6F02D-0383-420C-8F61-C5E2DA343EA7}">
      <dgm:prSet/>
      <dgm:spPr>
        <a:solidFill>
          <a:schemeClr val="accent4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dirty="0" err="1"/>
            <a:t>Aanbeveling</a:t>
          </a:r>
          <a:endParaRPr lang="en-US" dirty="0"/>
        </a:p>
      </dgm:t>
    </dgm:pt>
    <dgm:pt modelId="{858233F3-2A79-464C-A908-D10AF942AF3E}" type="parTrans" cxnId="{79F88103-73B0-405E-B823-24B9AD6D1E44}">
      <dgm:prSet/>
      <dgm:spPr/>
      <dgm:t>
        <a:bodyPr/>
        <a:lstStyle/>
        <a:p>
          <a:endParaRPr lang="nl-NL"/>
        </a:p>
      </dgm:t>
    </dgm:pt>
    <dgm:pt modelId="{04F6C762-71CA-469A-A3F8-B9F8FD8710D5}" type="sibTrans" cxnId="{79F88103-73B0-405E-B823-24B9AD6D1E44}">
      <dgm:prSet phldrT="03" phldr="0"/>
      <dgm:spPr/>
      <dgm:t>
        <a:bodyPr/>
        <a:lstStyle/>
        <a:p>
          <a:r>
            <a:rPr lang="nl-NL"/>
            <a:t>03</a:t>
          </a:r>
        </a:p>
      </dgm:t>
    </dgm:pt>
    <dgm:pt modelId="{557D4B10-99C1-4D21-A8DE-74F126D3D02E}" type="pres">
      <dgm:prSet presAssocID="{5C878F03-2ACC-430E-BC8E-A7BBC6D18100}" presName="Name0" presStyleCnt="0">
        <dgm:presLayoutVars>
          <dgm:animLvl val="lvl"/>
          <dgm:resizeHandles val="exact"/>
        </dgm:presLayoutVars>
      </dgm:prSet>
      <dgm:spPr/>
    </dgm:pt>
    <dgm:pt modelId="{5AF03FE9-34A4-4232-9EF2-61BB6C205AF4}" type="pres">
      <dgm:prSet presAssocID="{F8E859C4-B0A4-46FD-BD91-2C5E4F2DC9B7}" presName="compositeNode" presStyleCnt="0">
        <dgm:presLayoutVars>
          <dgm:bulletEnabled val="1"/>
        </dgm:presLayoutVars>
      </dgm:prSet>
      <dgm:spPr/>
    </dgm:pt>
    <dgm:pt modelId="{AD5C72DB-A643-4EDB-9BF0-08BA78E9EB43}" type="pres">
      <dgm:prSet presAssocID="{F8E859C4-B0A4-46FD-BD91-2C5E4F2DC9B7}" presName="bgRect" presStyleLbl="alignNode1" presStyleIdx="0" presStyleCnt="3" custScaleY="112596"/>
      <dgm:spPr/>
    </dgm:pt>
    <dgm:pt modelId="{1F53A27D-C6FC-46E8-874E-126D0CAB0050}" type="pres">
      <dgm:prSet presAssocID="{2E807526-9278-4DD8-9AC2-52327CF09E51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364DDDC2-B8CA-456A-BB6F-F15C35789FA1}" type="pres">
      <dgm:prSet presAssocID="{F8E859C4-B0A4-46FD-BD91-2C5E4F2DC9B7}" presName="nodeRect" presStyleLbl="alignNode1" presStyleIdx="0" presStyleCnt="3">
        <dgm:presLayoutVars>
          <dgm:bulletEnabled val="1"/>
        </dgm:presLayoutVars>
      </dgm:prSet>
      <dgm:spPr/>
    </dgm:pt>
    <dgm:pt modelId="{98DF68B6-E840-46CA-B554-433C68D97A49}" type="pres">
      <dgm:prSet presAssocID="{2E807526-9278-4DD8-9AC2-52327CF09E51}" presName="sibTrans" presStyleCnt="0"/>
      <dgm:spPr/>
    </dgm:pt>
    <dgm:pt modelId="{56ADC8A5-DD6B-46F5-AF2B-9FBE7AAB82F5}" type="pres">
      <dgm:prSet presAssocID="{2F981088-F329-4A3C-85FA-3C62F10A70A2}" presName="compositeNode" presStyleCnt="0">
        <dgm:presLayoutVars>
          <dgm:bulletEnabled val="1"/>
        </dgm:presLayoutVars>
      </dgm:prSet>
      <dgm:spPr/>
    </dgm:pt>
    <dgm:pt modelId="{3D994272-BE6E-4704-8672-D21651CB86AC}" type="pres">
      <dgm:prSet presAssocID="{2F981088-F329-4A3C-85FA-3C62F10A70A2}" presName="bgRect" presStyleLbl="alignNode1" presStyleIdx="1" presStyleCnt="3" custScaleY="112596"/>
      <dgm:spPr/>
    </dgm:pt>
    <dgm:pt modelId="{6B159BD9-488B-48B3-B77E-E41DA15BCF18}" type="pres">
      <dgm:prSet presAssocID="{C9208577-1442-47D8-9E84-89EAD72FBE9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0099AAC-F255-4B0C-84E6-8C2E16840051}" type="pres">
      <dgm:prSet presAssocID="{2F981088-F329-4A3C-85FA-3C62F10A70A2}" presName="nodeRect" presStyleLbl="alignNode1" presStyleIdx="1" presStyleCnt="3">
        <dgm:presLayoutVars>
          <dgm:bulletEnabled val="1"/>
        </dgm:presLayoutVars>
      </dgm:prSet>
      <dgm:spPr/>
    </dgm:pt>
    <dgm:pt modelId="{51DA57C8-5262-41CE-BC18-0E0DE95C9EC2}" type="pres">
      <dgm:prSet presAssocID="{C9208577-1442-47D8-9E84-89EAD72FBE93}" presName="sibTrans" presStyleCnt="0"/>
      <dgm:spPr/>
    </dgm:pt>
    <dgm:pt modelId="{9CE71076-A8A7-493A-BC98-DF0A981C962C}" type="pres">
      <dgm:prSet presAssocID="{59F6F02D-0383-420C-8F61-C5E2DA343EA7}" presName="compositeNode" presStyleCnt="0">
        <dgm:presLayoutVars>
          <dgm:bulletEnabled val="1"/>
        </dgm:presLayoutVars>
      </dgm:prSet>
      <dgm:spPr/>
    </dgm:pt>
    <dgm:pt modelId="{754AB31D-1FCA-4964-97FE-69045438EDC1}" type="pres">
      <dgm:prSet presAssocID="{59F6F02D-0383-420C-8F61-C5E2DA343EA7}" presName="bgRect" presStyleLbl="alignNode1" presStyleIdx="2" presStyleCnt="3" custScaleY="112596"/>
      <dgm:spPr/>
    </dgm:pt>
    <dgm:pt modelId="{724345B8-624F-41AB-928C-822F61D3FDD3}" type="pres">
      <dgm:prSet presAssocID="{04F6C762-71CA-469A-A3F8-B9F8FD8710D5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6914EBB-8D0F-494B-9318-2A9E9378EB64}" type="pres">
      <dgm:prSet presAssocID="{59F6F02D-0383-420C-8F61-C5E2DA343EA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79F88103-73B0-405E-B823-24B9AD6D1E44}" srcId="{5C878F03-2ACC-430E-BC8E-A7BBC6D18100}" destId="{59F6F02D-0383-420C-8F61-C5E2DA343EA7}" srcOrd="2" destOrd="0" parTransId="{858233F3-2A79-464C-A908-D10AF942AF3E}" sibTransId="{04F6C762-71CA-469A-A3F8-B9F8FD8710D5}"/>
    <dgm:cxn modelId="{1DE9F80B-16DF-4820-AA5B-A09EDB9C8D29}" type="presOf" srcId="{2F981088-F329-4A3C-85FA-3C62F10A70A2}" destId="{70099AAC-F255-4B0C-84E6-8C2E16840051}" srcOrd="1" destOrd="0" presId="urn:microsoft.com/office/officeart/2016/7/layout/LinearBlockProcessNumbered"/>
    <dgm:cxn modelId="{6A4ACF1D-2EE9-46FA-B3E2-EF2BBC84C7D5}" type="presOf" srcId="{2E807526-9278-4DD8-9AC2-52327CF09E51}" destId="{1F53A27D-C6FC-46E8-874E-126D0CAB0050}" srcOrd="0" destOrd="0" presId="urn:microsoft.com/office/officeart/2016/7/layout/LinearBlockProcessNumbered"/>
    <dgm:cxn modelId="{365E8D27-C57E-4D28-AF89-21EDB392D3CF}" type="presOf" srcId="{59F6F02D-0383-420C-8F61-C5E2DA343EA7}" destId="{D6914EBB-8D0F-494B-9318-2A9E9378EB64}" srcOrd="1" destOrd="0" presId="urn:microsoft.com/office/officeart/2016/7/layout/LinearBlockProcessNumbered"/>
    <dgm:cxn modelId="{9525C346-D0D5-428E-B31F-FE2C8372705B}" srcId="{5C878F03-2ACC-430E-BC8E-A7BBC6D18100}" destId="{2F981088-F329-4A3C-85FA-3C62F10A70A2}" srcOrd="1" destOrd="0" parTransId="{9EE43DFE-9616-4066-85B8-07658059607B}" sibTransId="{C9208577-1442-47D8-9E84-89EAD72FBE93}"/>
    <dgm:cxn modelId="{219C634C-7284-4E76-8EBB-8C4D19F0874F}" type="presOf" srcId="{F8E859C4-B0A4-46FD-BD91-2C5E4F2DC9B7}" destId="{AD5C72DB-A643-4EDB-9BF0-08BA78E9EB43}" srcOrd="0" destOrd="0" presId="urn:microsoft.com/office/officeart/2016/7/layout/LinearBlockProcessNumbered"/>
    <dgm:cxn modelId="{6385EE4E-CDB8-4027-88D8-2EB0F93DBE08}" type="presOf" srcId="{F8E859C4-B0A4-46FD-BD91-2C5E4F2DC9B7}" destId="{364DDDC2-B8CA-456A-BB6F-F15C35789FA1}" srcOrd="1" destOrd="0" presId="urn:microsoft.com/office/officeart/2016/7/layout/LinearBlockProcessNumbered"/>
    <dgm:cxn modelId="{AB3A6E7F-577C-4376-9C53-5F099DA77B36}" type="presOf" srcId="{5C878F03-2ACC-430E-BC8E-A7BBC6D18100}" destId="{557D4B10-99C1-4D21-A8DE-74F126D3D02E}" srcOrd="0" destOrd="0" presId="urn:microsoft.com/office/officeart/2016/7/layout/LinearBlockProcessNumbered"/>
    <dgm:cxn modelId="{BC0F419E-FD1F-46C0-BF20-CB46F72FF21A}" type="presOf" srcId="{C9208577-1442-47D8-9E84-89EAD72FBE93}" destId="{6B159BD9-488B-48B3-B77E-E41DA15BCF18}" srcOrd="0" destOrd="0" presId="urn:microsoft.com/office/officeart/2016/7/layout/LinearBlockProcessNumbered"/>
    <dgm:cxn modelId="{73AF4FA9-A45B-414E-8F71-46ACD3E61805}" type="presOf" srcId="{04F6C762-71CA-469A-A3F8-B9F8FD8710D5}" destId="{724345B8-624F-41AB-928C-822F61D3FDD3}" srcOrd="0" destOrd="0" presId="urn:microsoft.com/office/officeart/2016/7/layout/LinearBlockProcessNumbered"/>
    <dgm:cxn modelId="{1CF19AB5-CA88-4D90-AC05-2F127349AD5D}" srcId="{5C878F03-2ACC-430E-BC8E-A7BBC6D18100}" destId="{F8E859C4-B0A4-46FD-BD91-2C5E4F2DC9B7}" srcOrd="0" destOrd="0" parTransId="{6B310ADC-5693-4FF5-A267-5020D2BE0C8E}" sibTransId="{2E807526-9278-4DD8-9AC2-52327CF09E51}"/>
    <dgm:cxn modelId="{7FACE8D7-C256-4962-A431-0A9413914568}" type="presOf" srcId="{59F6F02D-0383-420C-8F61-C5E2DA343EA7}" destId="{754AB31D-1FCA-4964-97FE-69045438EDC1}" srcOrd="0" destOrd="0" presId="urn:microsoft.com/office/officeart/2016/7/layout/LinearBlockProcessNumbered"/>
    <dgm:cxn modelId="{4E314EE4-3143-44BA-ACF8-1BE31F931579}" type="presOf" srcId="{2F981088-F329-4A3C-85FA-3C62F10A70A2}" destId="{3D994272-BE6E-4704-8672-D21651CB86AC}" srcOrd="0" destOrd="0" presId="urn:microsoft.com/office/officeart/2016/7/layout/LinearBlockProcessNumbered"/>
    <dgm:cxn modelId="{B49E510B-6A9C-4123-9A5F-839966D0EEBD}" type="presParOf" srcId="{557D4B10-99C1-4D21-A8DE-74F126D3D02E}" destId="{5AF03FE9-34A4-4232-9EF2-61BB6C205AF4}" srcOrd="0" destOrd="0" presId="urn:microsoft.com/office/officeart/2016/7/layout/LinearBlockProcessNumbered"/>
    <dgm:cxn modelId="{1BBA087B-D832-4D27-A358-E318A7B618C8}" type="presParOf" srcId="{5AF03FE9-34A4-4232-9EF2-61BB6C205AF4}" destId="{AD5C72DB-A643-4EDB-9BF0-08BA78E9EB43}" srcOrd="0" destOrd="0" presId="urn:microsoft.com/office/officeart/2016/7/layout/LinearBlockProcessNumbered"/>
    <dgm:cxn modelId="{3B0E5048-DB10-44D0-A8BC-8E5FC24A985D}" type="presParOf" srcId="{5AF03FE9-34A4-4232-9EF2-61BB6C205AF4}" destId="{1F53A27D-C6FC-46E8-874E-126D0CAB0050}" srcOrd="1" destOrd="0" presId="urn:microsoft.com/office/officeart/2016/7/layout/LinearBlockProcessNumbered"/>
    <dgm:cxn modelId="{4B7EF7D3-D7D2-4536-8CA0-72C89F51FEC9}" type="presParOf" srcId="{5AF03FE9-34A4-4232-9EF2-61BB6C205AF4}" destId="{364DDDC2-B8CA-456A-BB6F-F15C35789FA1}" srcOrd="2" destOrd="0" presId="urn:microsoft.com/office/officeart/2016/7/layout/LinearBlockProcessNumbered"/>
    <dgm:cxn modelId="{B3D94878-D9FF-43C4-A7FD-1BED939342FC}" type="presParOf" srcId="{557D4B10-99C1-4D21-A8DE-74F126D3D02E}" destId="{98DF68B6-E840-46CA-B554-433C68D97A49}" srcOrd="1" destOrd="0" presId="urn:microsoft.com/office/officeart/2016/7/layout/LinearBlockProcessNumbered"/>
    <dgm:cxn modelId="{415DF32E-4DEA-4EE8-B60E-126989E7349C}" type="presParOf" srcId="{557D4B10-99C1-4D21-A8DE-74F126D3D02E}" destId="{56ADC8A5-DD6B-46F5-AF2B-9FBE7AAB82F5}" srcOrd="2" destOrd="0" presId="urn:microsoft.com/office/officeart/2016/7/layout/LinearBlockProcessNumbered"/>
    <dgm:cxn modelId="{888A6D5B-1CE8-482E-93DF-3BA22D67C8DA}" type="presParOf" srcId="{56ADC8A5-DD6B-46F5-AF2B-9FBE7AAB82F5}" destId="{3D994272-BE6E-4704-8672-D21651CB86AC}" srcOrd="0" destOrd="0" presId="urn:microsoft.com/office/officeart/2016/7/layout/LinearBlockProcessNumbered"/>
    <dgm:cxn modelId="{F56FFB57-0291-4C28-9847-B7DDD0920D1E}" type="presParOf" srcId="{56ADC8A5-DD6B-46F5-AF2B-9FBE7AAB82F5}" destId="{6B159BD9-488B-48B3-B77E-E41DA15BCF18}" srcOrd="1" destOrd="0" presId="urn:microsoft.com/office/officeart/2016/7/layout/LinearBlockProcessNumbered"/>
    <dgm:cxn modelId="{C8B0A78C-C565-4F85-9155-3A6332B036E1}" type="presParOf" srcId="{56ADC8A5-DD6B-46F5-AF2B-9FBE7AAB82F5}" destId="{70099AAC-F255-4B0C-84E6-8C2E16840051}" srcOrd="2" destOrd="0" presId="urn:microsoft.com/office/officeart/2016/7/layout/LinearBlockProcessNumbered"/>
    <dgm:cxn modelId="{F4AA353C-75E8-4CE5-B870-9C77A409785F}" type="presParOf" srcId="{557D4B10-99C1-4D21-A8DE-74F126D3D02E}" destId="{51DA57C8-5262-41CE-BC18-0E0DE95C9EC2}" srcOrd="3" destOrd="0" presId="urn:microsoft.com/office/officeart/2016/7/layout/LinearBlockProcessNumbered"/>
    <dgm:cxn modelId="{FD0801CE-A43B-4530-808D-F1B473F1D3A3}" type="presParOf" srcId="{557D4B10-99C1-4D21-A8DE-74F126D3D02E}" destId="{9CE71076-A8A7-493A-BC98-DF0A981C962C}" srcOrd="4" destOrd="0" presId="urn:microsoft.com/office/officeart/2016/7/layout/LinearBlockProcessNumbered"/>
    <dgm:cxn modelId="{3723785E-1D70-4308-9976-05EFBF3BCB5B}" type="presParOf" srcId="{9CE71076-A8A7-493A-BC98-DF0A981C962C}" destId="{754AB31D-1FCA-4964-97FE-69045438EDC1}" srcOrd="0" destOrd="0" presId="urn:microsoft.com/office/officeart/2016/7/layout/LinearBlockProcessNumbered"/>
    <dgm:cxn modelId="{CBB482B9-06E9-44C4-B773-A05B471754F6}" type="presParOf" srcId="{9CE71076-A8A7-493A-BC98-DF0A981C962C}" destId="{724345B8-624F-41AB-928C-822F61D3FDD3}" srcOrd="1" destOrd="0" presId="urn:microsoft.com/office/officeart/2016/7/layout/LinearBlockProcessNumbered"/>
    <dgm:cxn modelId="{219CFFA2-E638-40DC-9C90-43B1835826DB}" type="presParOf" srcId="{9CE71076-A8A7-493A-BC98-DF0A981C962C}" destId="{D6914EBB-8D0F-494B-9318-2A9E9378EB6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3339CD2-960E-41E9-A15D-042EC214F5D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B225B46C-D272-483D-ADD3-EDA1C3B7DC8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 err="1">
              <a:solidFill>
                <a:schemeClr val="accent3"/>
              </a:solidFill>
            </a:rPr>
            <a:t>Regressie</a:t>
          </a:r>
          <a:endParaRPr lang="en-US" sz="2800" dirty="0">
            <a:solidFill>
              <a:schemeClr val="accent3"/>
            </a:solidFill>
          </a:endParaRPr>
        </a:p>
      </dgm:t>
    </dgm:pt>
    <dgm:pt modelId="{060F9AD6-FC81-4649-A282-3387035382A2}" type="parTrans" cxnId="{98C45CDA-F938-4A91-AAA8-8B4E191CEEA8}">
      <dgm:prSet/>
      <dgm:spPr/>
      <dgm:t>
        <a:bodyPr/>
        <a:lstStyle/>
        <a:p>
          <a:endParaRPr lang="nl-NL"/>
        </a:p>
      </dgm:t>
    </dgm:pt>
    <dgm:pt modelId="{5DDE642E-C40C-45F9-AC51-0DCC577536BF}" type="sibTrans" cxnId="{98C45CDA-F938-4A91-AAA8-8B4E191CEEA8}">
      <dgm:prSet/>
      <dgm:spPr/>
      <dgm:t>
        <a:bodyPr/>
        <a:lstStyle/>
        <a:p>
          <a:endParaRPr lang="nl-NL"/>
        </a:p>
      </dgm:t>
    </dgm:pt>
    <dgm:pt modelId="{901B6F16-D456-4CE2-A075-6F23E95073D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strike="sngStrike" dirty="0" err="1">
              <a:solidFill>
                <a:srgbClr val="FF0000"/>
              </a:solidFill>
            </a:rPr>
            <a:t>Beperking</a:t>
          </a:r>
          <a:r>
            <a:rPr lang="en-US" sz="2800" strike="sngStrike" dirty="0">
              <a:solidFill>
                <a:srgbClr val="FF0000"/>
              </a:solidFill>
            </a:rPr>
            <a:t> </a:t>
          </a:r>
          <a:r>
            <a:rPr lang="en-US" sz="2800" strike="sngStrike" dirty="0" err="1">
              <a:solidFill>
                <a:srgbClr val="FF0000"/>
              </a:solidFill>
            </a:rPr>
            <a:t>inputvariabelen</a:t>
          </a:r>
          <a:endParaRPr lang="en-US" sz="2800" strike="sngStrike" dirty="0">
            <a:solidFill>
              <a:srgbClr val="FF0000"/>
            </a:solidFill>
          </a:endParaRPr>
        </a:p>
      </dgm:t>
    </dgm:pt>
    <dgm:pt modelId="{510C33FA-4AB6-44BC-AB88-20058D06D33C}" type="parTrans" cxnId="{59060165-A4D0-452B-8D19-6129D421A1E7}">
      <dgm:prSet/>
      <dgm:spPr/>
      <dgm:t>
        <a:bodyPr/>
        <a:lstStyle/>
        <a:p>
          <a:endParaRPr lang="nl-NL"/>
        </a:p>
      </dgm:t>
    </dgm:pt>
    <dgm:pt modelId="{BF2CC4C8-5986-4538-8D0C-3323622603FB}" type="sibTrans" cxnId="{59060165-A4D0-452B-8D19-6129D421A1E7}">
      <dgm:prSet/>
      <dgm:spPr/>
      <dgm:t>
        <a:bodyPr/>
        <a:lstStyle/>
        <a:p>
          <a:endParaRPr lang="nl-NL"/>
        </a:p>
      </dgm:t>
    </dgm:pt>
    <dgm:pt modelId="{8AE1B8BD-3D58-4A37-B57E-C3CD1C14C009}" type="pres">
      <dgm:prSet presAssocID="{53339CD2-960E-41E9-A15D-042EC214F5D7}" presName="root" presStyleCnt="0">
        <dgm:presLayoutVars>
          <dgm:dir/>
          <dgm:resizeHandles val="exact"/>
        </dgm:presLayoutVars>
      </dgm:prSet>
      <dgm:spPr/>
    </dgm:pt>
    <dgm:pt modelId="{C95A2C33-E761-4B33-AF9A-C41B211F9C19}" type="pres">
      <dgm:prSet presAssocID="{B225B46C-D272-483D-ADD3-EDA1C3B7DC89}" presName="compNode" presStyleCnt="0"/>
      <dgm:spPr/>
    </dgm:pt>
    <dgm:pt modelId="{8764820B-5AA1-4391-84C7-2CC2731BAB85}" type="pres">
      <dgm:prSet presAssocID="{B225B46C-D272-483D-ADD3-EDA1C3B7DC89}" presName="bgRect" presStyleLbl="bgShp" presStyleIdx="0" presStyleCnt="2"/>
      <dgm:spPr/>
    </dgm:pt>
    <dgm:pt modelId="{25D61A9D-023E-4504-AD2D-ED53FBC6E0CD}" type="pres">
      <dgm:prSet presAssocID="{B225B46C-D272-483D-ADD3-EDA1C3B7DC8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reidingsdiagram met effen opvulling"/>
        </a:ext>
      </dgm:extLst>
    </dgm:pt>
    <dgm:pt modelId="{A4F5EB46-418F-4F98-879E-952E2A562844}" type="pres">
      <dgm:prSet presAssocID="{B225B46C-D272-483D-ADD3-EDA1C3B7DC89}" presName="spaceRect" presStyleCnt="0"/>
      <dgm:spPr/>
    </dgm:pt>
    <dgm:pt modelId="{A7F9E215-F6FF-446A-B37C-B182AD90AF68}" type="pres">
      <dgm:prSet presAssocID="{B225B46C-D272-483D-ADD3-EDA1C3B7DC89}" presName="parTx" presStyleLbl="revTx" presStyleIdx="0" presStyleCnt="2">
        <dgm:presLayoutVars>
          <dgm:chMax val="0"/>
          <dgm:chPref val="0"/>
        </dgm:presLayoutVars>
      </dgm:prSet>
      <dgm:spPr/>
    </dgm:pt>
    <dgm:pt modelId="{76FC45B3-6C29-4BB5-922C-BE8AEEED1337}" type="pres">
      <dgm:prSet presAssocID="{5DDE642E-C40C-45F9-AC51-0DCC577536BF}" presName="sibTrans" presStyleCnt="0"/>
      <dgm:spPr/>
    </dgm:pt>
    <dgm:pt modelId="{384D99DB-0E69-4317-9417-B757D2415E8B}" type="pres">
      <dgm:prSet presAssocID="{901B6F16-D456-4CE2-A075-6F23E95073D2}" presName="compNode" presStyleCnt="0"/>
      <dgm:spPr/>
    </dgm:pt>
    <dgm:pt modelId="{B7BDAFFA-8785-4B9B-B25C-C517FA2D715E}" type="pres">
      <dgm:prSet presAssocID="{901B6F16-D456-4CE2-A075-6F23E95073D2}" presName="bgRect" presStyleLbl="bgShp" presStyleIdx="1" presStyleCnt="2"/>
      <dgm:spPr/>
    </dgm:pt>
    <dgm:pt modelId="{417B5727-2119-429F-BF86-CB179A210FAD}" type="pres">
      <dgm:prSet presAssocID="{901B6F16-D456-4CE2-A075-6F23E95073D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formatie met effen opvulling"/>
        </a:ext>
      </dgm:extLst>
    </dgm:pt>
    <dgm:pt modelId="{1913582E-DC3E-4162-9466-6E320B30BBD5}" type="pres">
      <dgm:prSet presAssocID="{901B6F16-D456-4CE2-A075-6F23E95073D2}" presName="spaceRect" presStyleCnt="0"/>
      <dgm:spPr/>
    </dgm:pt>
    <dgm:pt modelId="{FA954D2E-2558-43EE-A4B4-08D064A40813}" type="pres">
      <dgm:prSet presAssocID="{901B6F16-D456-4CE2-A075-6F23E95073D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9060165-A4D0-452B-8D19-6129D421A1E7}" srcId="{53339CD2-960E-41E9-A15D-042EC214F5D7}" destId="{901B6F16-D456-4CE2-A075-6F23E95073D2}" srcOrd="1" destOrd="0" parTransId="{510C33FA-4AB6-44BC-AB88-20058D06D33C}" sibTransId="{BF2CC4C8-5986-4538-8D0C-3323622603FB}"/>
    <dgm:cxn modelId="{81046350-8F40-4E65-A976-7949E29903C3}" type="presOf" srcId="{53339CD2-960E-41E9-A15D-042EC214F5D7}" destId="{8AE1B8BD-3D58-4A37-B57E-C3CD1C14C009}" srcOrd="0" destOrd="0" presId="urn:microsoft.com/office/officeart/2018/2/layout/IconVerticalSolidList"/>
    <dgm:cxn modelId="{47796B9E-00B2-4015-AD23-D250A6024F2D}" type="presOf" srcId="{901B6F16-D456-4CE2-A075-6F23E95073D2}" destId="{FA954D2E-2558-43EE-A4B4-08D064A40813}" srcOrd="0" destOrd="0" presId="urn:microsoft.com/office/officeart/2018/2/layout/IconVerticalSolidList"/>
    <dgm:cxn modelId="{98C45CDA-F938-4A91-AAA8-8B4E191CEEA8}" srcId="{53339CD2-960E-41E9-A15D-042EC214F5D7}" destId="{B225B46C-D272-483D-ADD3-EDA1C3B7DC89}" srcOrd="0" destOrd="0" parTransId="{060F9AD6-FC81-4649-A282-3387035382A2}" sibTransId="{5DDE642E-C40C-45F9-AC51-0DCC577536BF}"/>
    <dgm:cxn modelId="{BE7E5EE4-202F-4DCE-9B7C-BFE581A5DA89}" type="presOf" srcId="{B225B46C-D272-483D-ADD3-EDA1C3B7DC89}" destId="{A7F9E215-F6FF-446A-B37C-B182AD90AF68}" srcOrd="0" destOrd="0" presId="urn:microsoft.com/office/officeart/2018/2/layout/IconVerticalSolidList"/>
    <dgm:cxn modelId="{8F6032C5-E309-4619-AC81-840B63CAF0E0}" type="presParOf" srcId="{8AE1B8BD-3D58-4A37-B57E-C3CD1C14C009}" destId="{C95A2C33-E761-4B33-AF9A-C41B211F9C19}" srcOrd="0" destOrd="0" presId="urn:microsoft.com/office/officeart/2018/2/layout/IconVerticalSolidList"/>
    <dgm:cxn modelId="{E13D9991-3FAD-419E-AAF8-60E57C5FFF51}" type="presParOf" srcId="{C95A2C33-E761-4B33-AF9A-C41B211F9C19}" destId="{8764820B-5AA1-4391-84C7-2CC2731BAB85}" srcOrd="0" destOrd="0" presId="urn:microsoft.com/office/officeart/2018/2/layout/IconVerticalSolidList"/>
    <dgm:cxn modelId="{05ED1BBB-A5E0-40E4-A847-481E4B07E571}" type="presParOf" srcId="{C95A2C33-E761-4B33-AF9A-C41B211F9C19}" destId="{25D61A9D-023E-4504-AD2D-ED53FBC6E0CD}" srcOrd="1" destOrd="0" presId="urn:microsoft.com/office/officeart/2018/2/layout/IconVerticalSolidList"/>
    <dgm:cxn modelId="{CB757B92-2583-4D7F-903B-E59CFC72AADB}" type="presParOf" srcId="{C95A2C33-E761-4B33-AF9A-C41B211F9C19}" destId="{A4F5EB46-418F-4F98-879E-952E2A562844}" srcOrd="2" destOrd="0" presId="urn:microsoft.com/office/officeart/2018/2/layout/IconVerticalSolidList"/>
    <dgm:cxn modelId="{39DFDF29-2052-41F9-8056-8BCAFA44EFD7}" type="presParOf" srcId="{C95A2C33-E761-4B33-AF9A-C41B211F9C19}" destId="{A7F9E215-F6FF-446A-B37C-B182AD90AF68}" srcOrd="3" destOrd="0" presId="urn:microsoft.com/office/officeart/2018/2/layout/IconVerticalSolidList"/>
    <dgm:cxn modelId="{5F67904A-5536-44F3-98E6-9BF3B3F676B4}" type="presParOf" srcId="{8AE1B8BD-3D58-4A37-B57E-C3CD1C14C009}" destId="{76FC45B3-6C29-4BB5-922C-BE8AEEED1337}" srcOrd="1" destOrd="0" presId="urn:microsoft.com/office/officeart/2018/2/layout/IconVerticalSolidList"/>
    <dgm:cxn modelId="{243A165B-B382-440F-85B7-25D9189AF2B0}" type="presParOf" srcId="{8AE1B8BD-3D58-4A37-B57E-C3CD1C14C009}" destId="{384D99DB-0E69-4317-9417-B757D2415E8B}" srcOrd="2" destOrd="0" presId="urn:microsoft.com/office/officeart/2018/2/layout/IconVerticalSolidList"/>
    <dgm:cxn modelId="{CBC5998E-EFC1-4D95-ABC9-DA77B1771675}" type="presParOf" srcId="{384D99DB-0E69-4317-9417-B757D2415E8B}" destId="{B7BDAFFA-8785-4B9B-B25C-C517FA2D715E}" srcOrd="0" destOrd="0" presId="urn:microsoft.com/office/officeart/2018/2/layout/IconVerticalSolidList"/>
    <dgm:cxn modelId="{E952F454-1580-4D29-B138-C81332AE6632}" type="presParOf" srcId="{384D99DB-0E69-4317-9417-B757D2415E8B}" destId="{417B5727-2119-429F-BF86-CB179A210FAD}" srcOrd="1" destOrd="0" presId="urn:microsoft.com/office/officeart/2018/2/layout/IconVerticalSolidList"/>
    <dgm:cxn modelId="{7086E691-ED9E-4196-8786-1FC2F855B60A}" type="presParOf" srcId="{384D99DB-0E69-4317-9417-B757D2415E8B}" destId="{1913582E-DC3E-4162-9466-6E320B30BBD5}" srcOrd="2" destOrd="0" presId="urn:microsoft.com/office/officeart/2018/2/layout/IconVerticalSolidList"/>
    <dgm:cxn modelId="{482EC975-24C6-4328-9892-ACFAE129D50F}" type="presParOf" srcId="{384D99DB-0E69-4317-9417-B757D2415E8B}" destId="{FA954D2E-2558-43EE-A4B4-08D064A408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C878F03-2ACC-430E-BC8E-A7BBC6D1810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30F853-C80C-43AE-AD8F-FDF006F6144C}">
      <dgm:prSet/>
      <dgm:spPr>
        <a:solidFill>
          <a:schemeClr val="accent2"/>
        </a:solidFill>
      </dgm:spPr>
      <dgm:t>
        <a:bodyPr/>
        <a:lstStyle/>
        <a:p>
          <a:r>
            <a:rPr lang="en-US"/>
            <a:t>-</a:t>
          </a:r>
          <a:endParaRPr lang="en-GB" dirty="0"/>
        </a:p>
      </dgm:t>
    </dgm:pt>
    <dgm:pt modelId="{2C072FBC-0410-4714-8E5C-34DA761E7DF8}" type="parTrans" cxnId="{D275BCF8-C874-4C3E-ADC5-14C89443C974}">
      <dgm:prSet/>
      <dgm:spPr/>
      <dgm:t>
        <a:bodyPr/>
        <a:lstStyle/>
        <a:p>
          <a:endParaRPr lang="en-GB"/>
        </a:p>
      </dgm:t>
    </dgm:pt>
    <dgm:pt modelId="{7340770D-C7B9-46F7-ABED-2AB466952634}" type="sibTrans" cxnId="{D275BCF8-C874-4C3E-ADC5-14C89443C974}">
      <dgm:prSet phldrT="01" phldr="0"/>
      <dgm:spPr/>
      <dgm:t>
        <a:bodyPr/>
        <a:lstStyle/>
        <a:p>
          <a:r>
            <a:rPr lang="en-GB"/>
            <a:t>01</a:t>
          </a:r>
        </a:p>
      </dgm:t>
    </dgm:pt>
    <dgm:pt modelId="{CF1A531E-590C-4740-A562-A832DBEEC2C8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-</a:t>
          </a:r>
          <a:endParaRPr lang="en-GB" dirty="0"/>
        </a:p>
      </dgm:t>
    </dgm:pt>
    <dgm:pt modelId="{04EC6560-A056-4936-A3FD-AEBDD7DDF5A9}" type="sibTrans" cxnId="{5AF22A0F-F068-4A35-8FA5-5F650B76502D}">
      <dgm:prSet phldrT="02" phldr="0"/>
      <dgm:spPr/>
      <dgm:t>
        <a:bodyPr/>
        <a:lstStyle/>
        <a:p>
          <a:r>
            <a:rPr lang="en-GB"/>
            <a:t>02</a:t>
          </a:r>
        </a:p>
      </dgm:t>
    </dgm:pt>
    <dgm:pt modelId="{73ED51C7-403A-4EA6-B744-4C8A9779E733}" type="parTrans" cxnId="{5AF22A0F-F068-4A35-8FA5-5F650B76502D}">
      <dgm:prSet/>
      <dgm:spPr/>
      <dgm:t>
        <a:bodyPr/>
        <a:lstStyle/>
        <a:p>
          <a:endParaRPr lang="en-GB"/>
        </a:p>
      </dgm:t>
    </dgm:pt>
    <dgm:pt modelId="{AAA62F96-2579-4AA1-B8A5-811EE52442D1}">
      <dgm:prSet/>
      <dgm:spPr>
        <a:solidFill>
          <a:schemeClr val="accent4">
            <a:lumMod val="75000"/>
          </a:schemeClr>
        </a:solidFill>
        <a:ln>
          <a:solidFill>
            <a:schemeClr val="accent5"/>
          </a:solidFill>
        </a:ln>
      </dgm:spPr>
      <dgm:t>
        <a:bodyPr/>
        <a:lstStyle/>
        <a:p>
          <a:r>
            <a:rPr lang="nl-NL" dirty="0"/>
            <a:t>-</a:t>
          </a:r>
          <a:endParaRPr lang="en-GB" dirty="0"/>
        </a:p>
      </dgm:t>
    </dgm:pt>
    <dgm:pt modelId="{33B0EE6E-BCC4-497C-864C-042D9644A696}" type="sibTrans" cxnId="{86FCFF94-2C2F-49ED-A675-425D0AEC63EF}">
      <dgm:prSet phldrT="03" phldr="0"/>
      <dgm:spPr/>
      <dgm:t>
        <a:bodyPr/>
        <a:lstStyle/>
        <a:p>
          <a:r>
            <a:rPr lang="en-GB"/>
            <a:t>03</a:t>
          </a:r>
        </a:p>
      </dgm:t>
    </dgm:pt>
    <dgm:pt modelId="{6048B9A8-3346-4F34-A85C-D5441F9893B1}" type="parTrans" cxnId="{86FCFF94-2C2F-49ED-A675-425D0AEC63EF}">
      <dgm:prSet/>
      <dgm:spPr/>
      <dgm:t>
        <a:bodyPr/>
        <a:lstStyle/>
        <a:p>
          <a:endParaRPr lang="en-GB"/>
        </a:p>
      </dgm:t>
    </dgm:pt>
    <dgm:pt modelId="{557D4B10-99C1-4D21-A8DE-74F126D3D02E}" type="pres">
      <dgm:prSet presAssocID="{5C878F03-2ACC-430E-BC8E-A7BBC6D18100}" presName="Name0" presStyleCnt="0">
        <dgm:presLayoutVars>
          <dgm:animLvl val="lvl"/>
          <dgm:resizeHandles val="exact"/>
        </dgm:presLayoutVars>
      </dgm:prSet>
      <dgm:spPr/>
    </dgm:pt>
    <dgm:pt modelId="{AB1946E6-A387-4FF5-A8B8-E281A63CEE49}" type="pres">
      <dgm:prSet presAssocID="{7630F853-C80C-43AE-AD8F-FDF006F6144C}" presName="compositeNode" presStyleCnt="0">
        <dgm:presLayoutVars>
          <dgm:bulletEnabled val="1"/>
        </dgm:presLayoutVars>
      </dgm:prSet>
      <dgm:spPr/>
    </dgm:pt>
    <dgm:pt modelId="{26947EBE-DC2C-404A-BFF6-44FD3949FEFE}" type="pres">
      <dgm:prSet presAssocID="{7630F853-C80C-43AE-AD8F-FDF006F6144C}" presName="bgRect" presStyleLbl="alignNode1" presStyleIdx="0" presStyleCnt="3"/>
      <dgm:spPr/>
    </dgm:pt>
    <dgm:pt modelId="{CBBCC75A-8001-44BF-982A-39E4EAA752A6}" type="pres">
      <dgm:prSet presAssocID="{7340770D-C7B9-46F7-ABED-2AB46695263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831179D-00B1-47F7-B1B6-8B303BCA87BE}" type="pres">
      <dgm:prSet presAssocID="{7630F853-C80C-43AE-AD8F-FDF006F6144C}" presName="nodeRect" presStyleLbl="alignNode1" presStyleIdx="0" presStyleCnt="3">
        <dgm:presLayoutVars>
          <dgm:bulletEnabled val="1"/>
        </dgm:presLayoutVars>
      </dgm:prSet>
      <dgm:spPr/>
    </dgm:pt>
    <dgm:pt modelId="{D19538C4-DF01-41A2-B97D-D808D8932D65}" type="pres">
      <dgm:prSet presAssocID="{7340770D-C7B9-46F7-ABED-2AB466952634}" presName="sibTrans" presStyleCnt="0"/>
      <dgm:spPr/>
    </dgm:pt>
    <dgm:pt modelId="{A9D543B7-F48D-4DCF-8330-EAC051FC8D4C}" type="pres">
      <dgm:prSet presAssocID="{CF1A531E-590C-4740-A562-A832DBEEC2C8}" presName="compositeNode" presStyleCnt="0">
        <dgm:presLayoutVars>
          <dgm:bulletEnabled val="1"/>
        </dgm:presLayoutVars>
      </dgm:prSet>
      <dgm:spPr/>
    </dgm:pt>
    <dgm:pt modelId="{A6BB016B-EA76-4146-8D92-97A4A08BD34B}" type="pres">
      <dgm:prSet presAssocID="{CF1A531E-590C-4740-A562-A832DBEEC2C8}" presName="bgRect" presStyleLbl="alignNode1" presStyleIdx="1" presStyleCnt="3"/>
      <dgm:spPr/>
    </dgm:pt>
    <dgm:pt modelId="{61BAAB11-1412-43A9-A20C-826E6070A422}" type="pres">
      <dgm:prSet presAssocID="{04EC6560-A056-4936-A3FD-AEBDD7DDF5A9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3E0C002-3BC1-423E-B894-D627BFDE0E9D}" type="pres">
      <dgm:prSet presAssocID="{CF1A531E-590C-4740-A562-A832DBEEC2C8}" presName="nodeRect" presStyleLbl="alignNode1" presStyleIdx="1" presStyleCnt="3">
        <dgm:presLayoutVars>
          <dgm:bulletEnabled val="1"/>
        </dgm:presLayoutVars>
      </dgm:prSet>
      <dgm:spPr/>
    </dgm:pt>
    <dgm:pt modelId="{3FEC9C3B-D234-452B-B3BE-E47D00D45F7F}" type="pres">
      <dgm:prSet presAssocID="{04EC6560-A056-4936-A3FD-AEBDD7DDF5A9}" presName="sibTrans" presStyleCnt="0"/>
      <dgm:spPr/>
    </dgm:pt>
    <dgm:pt modelId="{95FABB42-DA50-481A-91DF-A302D3AA98A9}" type="pres">
      <dgm:prSet presAssocID="{AAA62F96-2579-4AA1-B8A5-811EE52442D1}" presName="compositeNode" presStyleCnt="0">
        <dgm:presLayoutVars>
          <dgm:bulletEnabled val="1"/>
        </dgm:presLayoutVars>
      </dgm:prSet>
      <dgm:spPr/>
    </dgm:pt>
    <dgm:pt modelId="{960F5F56-27B6-4E98-9E72-DEE7858E9AEE}" type="pres">
      <dgm:prSet presAssocID="{AAA62F96-2579-4AA1-B8A5-811EE52442D1}" presName="bgRect" presStyleLbl="alignNode1" presStyleIdx="2" presStyleCnt="3"/>
      <dgm:spPr/>
    </dgm:pt>
    <dgm:pt modelId="{8A1A8030-E8AD-4E3B-88BD-BFA5AD18B4AA}" type="pres">
      <dgm:prSet presAssocID="{33B0EE6E-BCC4-497C-864C-042D9644A696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8335853-E85E-4A81-999E-A3CE78CEBBE3}" type="pres">
      <dgm:prSet presAssocID="{AAA62F96-2579-4AA1-B8A5-811EE52442D1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AF22A0F-F068-4A35-8FA5-5F650B76502D}" srcId="{5C878F03-2ACC-430E-BC8E-A7BBC6D18100}" destId="{CF1A531E-590C-4740-A562-A832DBEEC2C8}" srcOrd="1" destOrd="0" parTransId="{73ED51C7-403A-4EA6-B744-4C8A9779E733}" sibTransId="{04EC6560-A056-4936-A3FD-AEBDD7DDF5A9}"/>
    <dgm:cxn modelId="{85C2E616-A82A-48BB-AC2A-EE783931D7C5}" type="presOf" srcId="{7340770D-C7B9-46F7-ABED-2AB466952634}" destId="{CBBCC75A-8001-44BF-982A-39E4EAA752A6}" srcOrd="0" destOrd="0" presId="urn:microsoft.com/office/officeart/2016/7/layout/LinearBlockProcessNumbered"/>
    <dgm:cxn modelId="{8D3BA51A-5403-4ED0-9461-86188658EFFD}" type="presOf" srcId="{AAA62F96-2579-4AA1-B8A5-811EE52442D1}" destId="{960F5F56-27B6-4E98-9E72-DEE7858E9AEE}" srcOrd="0" destOrd="0" presId="urn:microsoft.com/office/officeart/2016/7/layout/LinearBlockProcessNumbered"/>
    <dgm:cxn modelId="{7B47EE74-F2F3-4B9A-986F-F53C5A474F7E}" type="presOf" srcId="{04EC6560-A056-4936-A3FD-AEBDD7DDF5A9}" destId="{61BAAB11-1412-43A9-A20C-826E6070A422}" srcOrd="0" destOrd="0" presId="urn:microsoft.com/office/officeart/2016/7/layout/LinearBlockProcessNumbered"/>
    <dgm:cxn modelId="{AB3A6E7F-577C-4376-9C53-5F099DA77B36}" type="presOf" srcId="{5C878F03-2ACC-430E-BC8E-A7BBC6D18100}" destId="{557D4B10-99C1-4D21-A8DE-74F126D3D02E}" srcOrd="0" destOrd="0" presId="urn:microsoft.com/office/officeart/2016/7/layout/LinearBlockProcessNumbered"/>
    <dgm:cxn modelId="{64BD4A94-C4F1-4CC4-951A-D54046AED601}" type="presOf" srcId="{CF1A531E-590C-4740-A562-A832DBEEC2C8}" destId="{F3E0C002-3BC1-423E-B894-D627BFDE0E9D}" srcOrd="1" destOrd="0" presId="urn:microsoft.com/office/officeart/2016/7/layout/LinearBlockProcessNumbered"/>
    <dgm:cxn modelId="{C53A5894-C494-484C-9F7A-CE56D5DA6DC6}" type="presOf" srcId="{CF1A531E-590C-4740-A562-A832DBEEC2C8}" destId="{A6BB016B-EA76-4146-8D92-97A4A08BD34B}" srcOrd="0" destOrd="0" presId="urn:microsoft.com/office/officeart/2016/7/layout/LinearBlockProcessNumbered"/>
    <dgm:cxn modelId="{86FCFF94-2C2F-49ED-A675-425D0AEC63EF}" srcId="{5C878F03-2ACC-430E-BC8E-A7BBC6D18100}" destId="{AAA62F96-2579-4AA1-B8A5-811EE52442D1}" srcOrd="2" destOrd="0" parTransId="{6048B9A8-3346-4F34-A85C-D5441F9893B1}" sibTransId="{33B0EE6E-BCC4-497C-864C-042D9644A696}"/>
    <dgm:cxn modelId="{6D343CA4-A9A8-4918-B6ED-46EE653FB5AC}" type="presOf" srcId="{33B0EE6E-BCC4-497C-864C-042D9644A696}" destId="{8A1A8030-E8AD-4E3B-88BD-BFA5AD18B4AA}" srcOrd="0" destOrd="0" presId="urn:microsoft.com/office/officeart/2016/7/layout/LinearBlockProcessNumbered"/>
    <dgm:cxn modelId="{5B1B92AD-F6FD-4984-9691-04162D98C7B5}" type="presOf" srcId="{AAA62F96-2579-4AA1-B8A5-811EE52442D1}" destId="{C8335853-E85E-4A81-999E-A3CE78CEBBE3}" srcOrd="1" destOrd="0" presId="urn:microsoft.com/office/officeart/2016/7/layout/LinearBlockProcessNumbered"/>
    <dgm:cxn modelId="{6B6FF3D7-12DC-4930-81D8-22521814362E}" type="presOf" srcId="{7630F853-C80C-43AE-AD8F-FDF006F6144C}" destId="{4831179D-00B1-47F7-B1B6-8B303BCA87BE}" srcOrd="1" destOrd="0" presId="urn:microsoft.com/office/officeart/2016/7/layout/LinearBlockProcessNumbered"/>
    <dgm:cxn modelId="{85662AEA-A949-4D55-A86E-528F2C78F0F2}" type="presOf" srcId="{7630F853-C80C-43AE-AD8F-FDF006F6144C}" destId="{26947EBE-DC2C-404A-BFF6-44FD3949FEFE}" srcOrd="0" destOrd="0" presId="urn:microsoft.com/office/officeart/2016/7/layout/LinearBlockProcessNumbered"/>
    <dgm:cxn modelId="{D275BCF8-C874-4C3E-ADC5-14C89443C974}" srcId="{5C878F03-2ACC-430E-BC8E-A7BBC6D18100}" destId="{7630F853-C80C-43AE-AD8F-FDF006F6144C}" srcOrd="0" destOrd="0" parTransId="{2C072FBC-0410-4714-8E5C-34DA761E7DF8}" sibTransId="{7340770D-C7B9-46F7-ABED-2AB466952634}"/>
    <dgm:cxn modelId="{B78A41E3-C0C2-4DC9-A87C-3BD8A053CAB9}" type="presParOf" srcId="{557D4B10-99C1-4D21-A8DE-74F126D3D02E}" destId="{AB1946E6-A387-4FF5-A8B8-E281A63CEE49}" srcOrd="0" destOrd="0" presId="urn:microsoft.com/office/officeart/2016/7/layout/LinearBlockProcessNumbered"/>
    <dgm:cxn modelId="{3855D1B6-7820-41A0-AEF5-C9E7582FF17D}" type="presParOf" srcId="{AB1946E6-A387-4FF5-A8B8-E281A63CEE49}" destId="{26947EBE-DC2C-404A-BFF6-44FD3949FEFE}" srcOrd="0" destOrd="0" presId="urn:microsoft.com/office/officeart/2016/7/layout/LinearBlockProcessNumbered"/>
    <dgm:cxn modelId="{087F9441-0750-485F-BC5F-0E3095A9F8F6}" type="presParOf" srcId="{AB1946E6-A387-4FF5-A8B8-E281A63CEE49}" destId="{CBBCC75A-8001-44BF-982A-39E4EAA752A6}" srcOrd="1" destOrd="0" presId="urn:microsoft.com/office/officeart/2016/7/layout/LinearBlockProcessNumbered"/>
    <dgm:cxn modelId="{883E6C6D-0BAC-411E-A31E-EF6CAAFD7303}" type="presParOf" srcId="{AB1946E6-A387-4FF5-A8B8-E281A63CEE49}" destId="{4831179D-00B1-47F7-B1B6-8B303BCA87BE}" srcOrd="2" destOrd="0" presId="urn:microsoft.com/office/officeart/2016/7/layout/LinearBlockProcessNumbered"/>
    <dgm:cxn modelId="{765706B6-9003-4D5A-A7C7-D46CDADA966C}" type="presParOf" srcId="{557D4B10-99C1-4D21-A8DE-74F126D3D02E}" destId="{D19538C4-DF01-41A2-B97D-D808D8932D65}" srcOrd="1" destOrd="0" presId="urn:microsoft.com/office/officeart/2016/7/layout/LinearBlockProcessNumbered"/>
    <dgm:cxn modelId="{551812FC-FF49-4AE6-BB39-B5875A58B9F2}" type="presParOf" srcId="{557D4B10-99C1-4D21-A8DE-74F126D3D02E}" destId="{A9D543B7-F48D-4DCF-8330-EAC051FC8D4C}" srcOrd="2" destOrd="0" presId="urn:microsoft.com/office/officeart/2016/7/layout/LinearBlockProcessNumbered"/>
    <dgm:cxn modelId="{E590B441-7389-4D5E-9700-E5E8C0BC306E}" type="presParOf" srcId="{A9D543B7-F48D-4DCF-8330-EAC051FC8D4C}" destId="{A6BB016B-EA76-4146-8D92-97A4A08BD34B}" srcOrd="0" destOrd="0" presId="urn:microsoft.com/office/officeart/2016/7/layout/LinearBlockProcessNumbered"/>
    <dgm:cxn modelId="{E9D2605E-D62E-428F-93D2-90E0A2C46644}" type="presParOf" srcId="{A9D543B7-F48D-4DCF-8330-EAC051FC8D4C}" destId="{61BAAB11-1412-43A9-A20C-826E6070A422}" srcOrd="1" destOrd="0" presId="urn:microsoft.com/office/officeart/2016/7/layout/LinearBlockProcessNumbered"/>
    <dgm:cxn modelId="{CAF29AFA-F9C4-45BD-9323-A0E83F2E3A9A}" type="presParOf" srcId="{A9D543B7-F48D-4DCF-8330-EAC051FC8D4C}" destId="{F3E0C002-3BC1-423E-B894-D627BFDE0E9D}" srcOrd="2" destOrd="0" presId="urn:microsoft.com/office/officeart/2016/7/layout/LinearBlockProcessNumbered"/>
    <dgm:cxn modelId="{CE6C1F5E-FD8B-48A3-8727-A484819BDF1D}" type="presParOf" srcId="{557D4B10-99C1-4D21-A8DE-74F126D3D02E}" destId="{3FEC9C3B-D234-452B-B3BE-E47D00D45F7F}" srcOrd="3" destOrd="0" presId="urn:microsoft.com/office/officeart/2016/7/layout/LinearBlockProcessNumbered"/>
    <dgm:cxn modelId="{33FE11F6-458B-4B53-A99F-731053830608}" type="presParOf" srcId="{557D4B10-99C1-4D21-A8DE-74F126D3D02E}" destId="{95FABB42-DA50-481A-91DF-A302D3AA98A9}" srcOrd="4" destOrd="0" presId="urn:microsoft.com/office/officeart/2016/7/layout/LinearBlockProcessNumbered"/>
    <dgm:cxn modelId="{FA4CB3B8-09B7-4867-84FA-4BFA68EEA781}" type="presParOf" srcId="{95FABB42-DA50-481A-91DF-A302D3AA98A9}" destId="{960F5F56-27B6-4E98-9E72-DEE7858E9AEE}" srcOrd="0" destOrd="0" presId="urn:microsoft.com/office/officeart/2016/7/layout/LinearBlockProcessNumbered"/>
    <dgm:cxn modelId="{F8981E3A-B8CE-413B-A870-CF09D00A55E9}" type="presParOf" srcId="{95FABB42-DA50-481A-91DF-A302D3AA98A9}" destId="{8A1A8030-E8AD-4E3B-88BD-BFA5AD18B4AA}" srcOrd="1" destOrd="0" presId="urn:microsoft.com/office/officeart/2016/7/layout/LinearBlockProcessNumbered"/>
    <dgm:cxn modelId="{57F54216-CABA-4571-B533-23B9B8D2B951}" type="presParOf" srcId="{95FABB42-DA50-481A-91DF-A302D3AA98A9}" destId="{C8335853-E85E-4A81-999E-A3CE78CEBBE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C878F03-2ACC-430E-BC8E-A7BBC6D1810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30F853-C80C-43AE-AD8F-FDF006F6144C}">
      <dgm:prSet/>
      <dgm:spPr>
        <a:solidFill>
          <a:schemeClr val="accent2"/>
        </a:solidFill>
      </dgm:spPr>
      <dgm:t>
        <a:bodyPr/>
        <a:lstStyle/>
        <a:p>
          <a:r>
            <a:rPr lang="en-US"/>
            <a:t>-</a:t>
          </a:r>
          <a:endParaRPr lang="en-GB" dirty="0"/>
        </a:p>
      </dgm:t>
    </dgm:pt>
    <dgm:pt modelId="{2C072FBC-0410-4714-8E5C-34DA761E7DF8}" type="parTrans" cxnId="{D275BCF8-C874-4C3E-ADC5-14C89443C974}">
      <dgm:prSet/>
      <dgm:spPr/>
      <dgm:t>
        <a:bodyPr/>
        <a:lstStyle/>
        <a:p>
          <a:endParaRPr lang="en-GB"/>
        </a:p>
      </dgm:t>
    </dgm:pt>
    <dgm:pt modelId="{7340770D-C7B9-46F7-ABED-2AB466952634}" type="sibTrans" cxnId="{D275BCF8-C874-4C3E-ADC5-14C89443C974}">
      <dgm:prSet phldrT="01" phldr="0"/>
      <dgm:spPr/>
      <dgm:t>
        <a:bodyPr/>
        <a:lstStyle/>
        <a:p>
          <a:r>
            <a:rPr lang="en-GB"/>
            <a:t>01</a:t>
          </a:r>
        </a:p>
      </dgm:t>
    </dgm:pt>
    <dgm:pt modelId="{CF1A531E-590C-4740-A562-A832DBEEC2C8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-</a:t>
          </a:r>
          <a:endParaRPr lang="en-GB" dirty="0"/>
        </a:p>
      </dgm:t>
    </dgm:pt>
    <dgm:pt modelId="{04EC6560-A056-4936-A3FD-AEBDD7DDF5A9}" type="sibTrans" cxnId="{5AF22A0F-F068-4A35-8FA5-5F650B76502D}">
      <dgm:prSet phldrT="02" phldr="0"/>
      <dgm:spPr/>
      <dgm:t>
        <a:bodyPr/>
        <a:lstStyle/>
        <a:p>
          <a:r>
            <a:rPr lang="en-GB"/>
            <a:t>02</a:t>
          </a:r>
        </a:p>
      </dgm:t>
    </dgm:pt>
    <dgm:pt modelId="{73ED51C7-403A-4EA6-B744-4C8A9779E733}" type="parTrans" cxnId="{5AF22A0F-F068-4A35-8FA5-5F650B76502D}">
      <dgm:prSet/>
      <dgm:spPr/>
      <dgm:t>
        <a:bodyPr/>
        <a:lstStyle/>
        <a:p>
          <a:endParaRPr lang="en-GB"/>
        </a:p>
      </dgm:t>
    </dgm:pt>
    <dgm:pt modelId="{AAA62F96-2579-4AA1-B8A5-811EE52442D1}">
      <dgm:prSet/>
      <dgm:spPr>
        <a:solidFill>
          <a:schemeClr val="accent4">
            <a:lumMod val="75000"/>
          </a:schemeClr>
        </a:solidFill>
        <a:ln>
          <a:solidFill>
            <a:schemeClr val="accent5"/>
          </a:solidFill>
        </a:ln>
      </dgm:spPr>
      <dgm:t>
        <a:bodyPr/>
        <a:lstStyle/>
        <a:p>
          <a:r>
            <a:rPr lang="nl-NL" dirty="0"/>
            <a:t>-</a:t>
          </a:r>
          <a:endParaRPr lang="en-GB" dirty="0"/>
        </a:p>
      </dgm:t>
    </dgm:pt>
    <dgm:pt modelId="{33B0EE6E-BCC4-497C-864C-042D9644A696}" type="sibTrans" cxnId="{86FCFF94-2C2F-49ED-A675-425D0AEC63EF}">
      <dgm:prSet phldrT="03" phldr="0"/>
      <dgm:spPr/>
      <dgm:t>
        <a:bodyPr/>
        <a:lstStyle/>
        <a:p>
          <a:r>
            <a:rPr lang="en-GB"/>
            <a:t>03</a:t>
          </a:r>
        </a:p>
      </dgm:t>
    </dgm:pt>
    <dgm:pt modelId="{6048B9A8-3346-4F34-A85C-D5441F9893B1}" type="parTrans" cxnId="{86FCFF94-2C2F-49ED-A675-425D0AEC63EF}">
      <dgm:prSet/>
      <dgm:spPr/>
      <dgm:t>
        <a:bodyPr/>
        <a:lstStyle/>
        <a:p>
          <a:endParaRPr lang="en-GB"/>
        </a:p>
      </dgm:t>
    </dgm:pt>
    <dgm:pt modelId="{557D4B10-99C1-4D21-A8DE-74F126D3D02E}" type="pres">
      <dgm:prSet presAssocID="{5C878F03-2ACC-430E-BC8E-A7BBC6D18100}" presName="Name0" presStyleCnt="0">
        <dgm:presLayoutVars>
          <dgm:animLvl val="lvl"/>
          <dgm:resizeHandles val="exact"/>
        </dgm:presLayoutVars>
      </dgm:prSet>
      <dgm:spPr/>
    </dgm:pt>
    <dgm:pt modelId="{AB1946E6-A387-4FF5-A8B8-E281A63CEE49}" type="pres">
      <dgm:prSet presAssocID="{7630F853-C80C-43AE-AD8F-FDF006F6144C}" presName="compositeNode" presStyleCnt="0">
        <dgm:presLayoutVars>
          <dgm:bulletEnabled val="1"/>
        </dgm:presLayoutVars>
      </dgm:prSet>
      <dgm:spPr/>
    </dgm:pt>
    <dgm:pt modelId="{26947EBE-DC2C-404A-BFF6-44FD3949FEFE}" type="pres">
      <dgm:prSet presAssocID="{7630F853-C80C-43AE-AD8F-FDF006F6144C}" presName="bgRect" presStyleLbl="alignNode1" presStyleIdx="0" presStyleCnt="3"/>
      <dgm:spPr/>
    </dgm:pt>
    <dgm:pt modelId="{CBBCC75A-8001-44BF-982A-39E4EAA752A6}" type="pres">
      <dgm:prSet presAssocID="{7340770D-C7B9-46F7-ABED-2AB46695263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831179D-00B1-47F7-B1B6-8B303BCA87BE}" type="pres">
      <dgm:prSet presAssocID="{7630F853-C80C-43AE-AD8F-FDF006F6144C}" presName="nodeRect" presStyleLbl="alignNode1" presStyleIdx="0" presStyleCnt="3">
        <dgm:presLayoutVars>
          <dgm:bulletEnabled val="1"/>
        </dgm:presLayoutVars>
      </dgm:prSet>
      <dgm:spPr/>
    </dgm:pt>
    <dgm:pt modelId="{D19538C4-DF01-41A2-B97D-D808D8932D65}" type="pres">
      <dgm:prSet presAssocID="{7340770D-C7B9-46F7-ABED-2AB466952634}" presName="sibTrans" presStyleCnt="0"/>
      <dgm:spPr/>
    </dgm:pt>
    <dgm:pt modelId="{A9D543B7-F48D-4DCF-8330-EAC051FC8D4C}" type="pres">
      <dgm:prSet presAssocID="{CF1A531E-590C-4740-A562-A832DBEEC2C8}" presName="compositeNode" presStyleCnt="0">
        <dgm:presLayoutVars>
          <dgm:bulletEnabled val="1"/>
        </dgm:presLayoutVars>
      </dgm:prSet>
      <dgm:spPr/>
    </dgm:pt>
    <dgm:pt modelId="{A6BB016B-EA76-4146-8D92-97A4A08BD34B}" type="pres">
      <dgm:prSet presAssocID="{CF1A531E-590C-4740-A562-A832DBEEC2C8}" presName="bgRect" presStyleLbl="alignNode1" presStyleIdx="1" presStyleCnt="3"/>
      <dgm:spPr/>
    </dgm:pt>
    <dgm:pt modelId="{61BAAB11-1412-43A9-A20C-826E6070A422}" type="pres">
      <dgm:prSet presAssocID="{04EC6560-A056-4936-A3FD-AEBDD7DDF5A9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3E0C002-3BC1-423E-B894-D627BFDE0E9D}" type="pres">
      <dgm:prSet presAssocID="{CF1A531E-590C-4740-A562-A832DBEEC2C8}" presName="nodeRect" presStyleLbl="alignNode1" presStyleIdx="1" presStyleCnt="3">
        <dgm:presLayoutVars>
          <dgm:bulletEnabled val="1"/>
        </dgm:presLayoutVars>
      </dgm:prSet>
      <dgm:spPr/>
    </dgm:pt>
    <dgm:pt modelId="{3FEC9C3B-D234-452B-B3BE-E47D00D45F7F}" type="pres">
      <dgm:prSet presAssocID="{04EC6560-A056-4936-A3FD-AEBDD7DDF5A9}" presName="sibTrans" presStyleCnt="0"/>
      <dgm:spPr/>
    </dgm:pt>
    <dgm:pt modelId="{95FABB42-DA50-481A-91DF-A302D3AA98A9}" type="pres">
      <dgm:prSet presAssocID="{AAA62F96-2579-4AA1-B8A5-811EE52442D1}" presName="compositeNode" presStyleCnt="0">
        <dgm:presLayoutVars>
          <dgm:bulletEnabled val="1"/>
        </dgm:presLayoutVars>
      </dgm:prSet>
      <dgm:spPr/>
    </dgm:pt>
    <dgm:pt modelId="{960F5F56-27B6-4E98-9E72-DEE7858E9AEE}" type="pres">
      <dgm:prSet presAssocID="{AAA62F96-2579-4AA1-B8A5-811EE52442D1}" presName="bgRect" presStyleLbl="alignNode1" presStyleIdx="2" presStyleCnt="3"/>
      <dgm:spPr/>
    </dgm:pt>
    <dgm:pt modelId="{8A1A8030-E8AD-4E3B-88BD-BFA5AD18B4AA}" type="pres">
      <dgm:prSet presAssocID="{33B0EE6E-BCC4-497C-864C-042D9644A696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8335853-E85E-4A81-999E-A3CE78CEBBE3}" type="pres">
      <dgm:prSet presAssocID="{AAA62F96-2579-4AA1-B8A5-811EE52442D1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AF22A0F-F068-4A35-8FA5-5F650B76502D}" srcId="{5C878F03-2ACC-430E-BC8E-A7BBC6D18100}" destId="{CF1A531E-590C-4740-A562-A832DBEEC2C8}" srcOrd="1" destOrd="0" parTransId="{73ED51C7-403A-4EA6-B744-4C8A9779E733}" sibTransId="{04EC6560-A056-4936-A3FD-AEBDD7DDF5A9}"/>
    <dgm:cxn modelId="{85C2E616-A82A-48BB-AC2A-EE783931D7C5}" type="presOf" srcId="{7340770D-C7B9-46F7-ABED-2AB466952634}" destId="{CBBCC75A-8001-44BF-982A-39E4EAA752A6}" srcOrd="0" destOrd="0" presId="urn:microsoft.com/office/officeart/2016/7/layout/LinearBlockProcessNumbered"/>
    <dgm:cxn modelId="{8D3BA51A-5403-4ED0-9461-86188658EFFD}" type="presOf" srcId="{AAA62F96-2579-4AA1-B8A5-811EE52442D1}" destId="{960F5F56-27B6-4E98-9E72-DEE7858E9AEE}" srcOrd="0" destOrd="0" presId="urn:microsoft.com/office/officeart/2016/7/layout/LinearBlockProcessNumbered"/>
    <dgm:cxn modelId="{7B47EE74-F2F3-4B9A-986F-F53C5A474F7E}" type="presOf" srcId="{04EC6560-A056-4936-A3FD-AEBDD7DDF5A9}" destId="{61BAAB11-1412-43A9-A20C-826E6070A422}" srcOrd="0" destOrd="0" presId="urn:microsoft.com/office/officeart/2016/7/layout/LinearBlockProcessNumbered"/>
    <dgm:cxn modelId="{AB3A6E7F-577C-4376-9C53-5F099DA77B36}" type="presOf" srcId="{5C878F03-2ACC-430E-BC8E-A7BBC6D18100}" destId="{557D4B10-99C1-4D21-A8DE-74F126D3D02E}" srcOrd="0" destOrd="0" presId="urn:microsoft.com/office/officeart/2016/7/layout/LinearBlockProcessNumbered"/>
    <dgm:cxn modelId="{64BD4A94-C4F1-4CC4-951A-D54046AED601}" type="presOf" srcId="{CF1A531E-590C-4740-A562-A832DBEEC2C8}" destId="{F3E0C002-3BC1-423E-B894-D627BFDE0E9D}" srcOrd="1" destOrd="0" presId="urn:microsoft.com/office/officeart/2016/7/layout/LinearBlockProcessNumbered"/>
    <dgm:cxn modelId="{C53A5894-C494-484C-9F7A-CE56D5DA6DC6}" type="presOf" srcId="{CF1A531E-590C-4740-A562-A832DBEEC2C8}" destId="{A6BB016B-EA76-4146-8D92-97A4A08BD34B}" srcOrd="0" destOrd="0" presId="urn:microsoft.com/office/officeart/2016/7/layout/LinearBlockProcessNumbered"/>
    <dgm:cxn modelId="{86FCFF94-2C2F-49ED-A675-425D0AEC63EF}" srcId="{5C878F03-2ACC-430E-BC8E-A7BBC6D18100}" destId="{AAA62F96-2579-4AA1-B8A5-811EE52442D1}" srcOrd="2" destOrd="0" parTransId="{6048B9A8-3346-4F34-A85C-D5441F9893B1}" sibTransId="{33B0EE6E-BCC4-497C-864C-042D9644A696}"/>
    <dgm:cxn modelId="{6D343CA4-A9A8-4918-B6ED-46EE653FB5AC}" type="presOf" srcId="{33B0EE6E-BCC4-497C-864C-042D9644A696}" destId="{8A1A8030-E8AD-4E3B-88BD-BFA5AD18B4AA}" srcOrd="0" destOrd="0" presId="urn:microsoft.com/office/officeart/2016/7/layout/LinearBlockProcessNumbered"/>
    <dgm:cxn modelId="{5B1B92AD-F6FD-4984-9691-04162D98C7B5}" type="presOf" srcId="{AAA62F96-2579-4AA1-B8A5-811EE52442D1}" destId="{C8335853-E85E-4A81-999E-A3CE78CEBBE3}" srcOrd="1" destOrd="0" presId="urn:microsoft.com/office/officeart/2016/7/layout/LinearBlockProcessNumbered"/>
    <dgm:cxn modelId="{6B6FF3D7-12DC-4930-81D8-22521814362E}" type="presOf" srcId="{7630F853-C80C-43AE-AD8F-FDF006F6144C}" destId="{4831179D-00B1-47F7-B1B6-8B303BCA87BE}" srcOrd="1" destOrd="0" presId="urn:microsoft.com/office/officeart/2016/7/layout/LinearBlockProcessNumbered"/>
    <dgm:cxn modelId="{85662AEA-A949-4D55-A86E-528F2C78F0F2}" type="presOf" srcId="{7630F853-C80C-43AE-AD8F-FDF006F6144C}" destId="{26947EBE-DC2C-404A-BFF6-44FD3949FEFE}" srcOrd="0" destOrd="0" presId="urn:microsoft.com/office/officeart/2016/7/layout/LinearBlockProcessNumbered"/>
    <dgm:cxn modelId="{D275BCF8-C874-4C3E-ADC5-14C89443C974}" srcId="{5C878F03-2ACC-430E-BC8E-A7BBC6D18100}" destId="{7630F853-C80C-43AE-AD8F-FDF006F6144C}" srcOrd="0" destOrd="0" parTransId="{2C072FBC-0410-4714-8E5C-34DA761E7DF8}" sibTransId="{7340770D-C7B9-46F7-ABED-2AB466952634}"/>
    <dgm:cxn modelId="{B78A41E3-C0C2-4DC9-A87C-3BD8A053CAB9}" type="presParOf" srcId="{557D4B10-99C1-4D21-A8DE-74F126D3D02E}" destId="{AB1946E6-A387-4FF5-A8B8-E281A63CEE49}" srcOrd="0" destOrd="0" presId="urn:microsoft.com/office/officeart/2016/7/layout/LinearBlockProcessNumbered"/>
    <dgm:cxn modelId="{3855D1B6-7820-41A0-AEF5-C9E7582FF17D}" type="presParOf" srcId="{AB1946E6-A387-4FF5-A8B8-E281A63CEE49}" destId="{26947EBE-DC2C-404A-BFF6-44FD3949FEFE}" srcOrd="0" destOrd="0" presId="urn:microsoft.com/office/officeart/2016/7/layout/LinearBlockProcessNumbered"/>
    <dgm:cxn modelId="{087F9441-0750-485F-BC5F-0E3095A9F8F6}" type="presParOf" srcId="{AB1946E6-A387-4FF5-A8B8-E281A63CEE49}" destId="{CBBCC75A-8001-44BF-982A-39E4EAA752A6}" srcOrd="1" destOrd="0" presId="urn:microsoft.com/office/officeart/2016/7/layout/LinearBlockProcessNumbered"/>
    <dgm:cxn modelId="{883E6C6D-0BAC-411E-A31E-EF6CAAFD7303}" type="presParOf" srcId="{AB1946E6-A387-4FF5-A8B8-E281A63CEE49}" destId="{4831179D-00B1-47F7-B1B6-8B303BCA87BE}" srcOrd="2" destOrd="0" presId="urn:microsoft.com/office/officeart/2016/7/layout/LinearBlockProcessNumbered"/>
    <dgm:cxn modelId="{765706B6-9003-4D5A-A7C7-D46CDADA966C}" type="presParOf" srcId="{557D4B10-99C1-4D21-A8DE-74F126D3D02E}" destId="{D19538C4-DF01-41A2-B97D-D808D8932D65}" srcOrd="1" destOrd="0" presId="urn:microsoft.com/office/officeart/2016/7/layout/LinearBlockProcessNumbered"/>
    <dgm:cxn modelId="{551812FC-FF49-4AE6-BB39-B5875A58B9F2}" type="presParOf" srcId="{557D4B10-99C1-4D21-A8DE-74F126D3D02E}" destId="{A9D543B7-F48D-4DCF-8330-EAC051FC8D4C}" srcOrd="2" destOrd="0" presId="urn:microsoft.com/office/officeart/2016/7/layout/LinearBlockProcessNumbered"/>
    <dgm:cxn modelId="{E590B441-7389-4D5E-9700-E5E8C0BC306E}" type="presParOf" srcId="{A9D543B7-F48D-4DCF-8330-EAC051FC8D4C}" destId="{A6BB016B-EA76-4146-8D92-97A4A08BD34B}" srcOrd="0" destOrd="0" presId="urn:microsoft.com/office/officeart/2016/7/layout/LinearBlockProcessNumbered"/>
    <dgm:cxn modelId="{E9D2605E-D62E-428F-93D2-90E0A2C46644}" type="presParOf" srcId="{A9D543B7-F48D-4DCF-8330-EAC051FC8D4C}" destId="{61BAAB11-1412-43A9-A20C-826E6070A422}" srcOrd="1" destOrd="0" presId="urn:microsoft.com/office/officeart/2016/7/layout/LinearBlockProcessNumbered"/>
    <dgm:cxn modelId="{CAF29AFA-F9C4-45BD-9323-A0E83F2E3A9A}" type="presParOf" srcId="{A9D543B7-F48D-4DCF-8330-EAC051FC8D4C}" destId="{F3E0C002-3BC1-423E-B894-D627BFDE0E9D}" srcOrd="2" destOrd="0" presId="urn:microsoft.com/office/officeart/2016/7/layout/LinearBlockProcessNumbered"/>
    <dgm:cxn modelId="{CE6C1F5E-FD8B-48A3-8727-A484819BDF1D}" type="presParOf" srcId="{557D4B10-99C1-4D21-A8DE-74F126D3D02E}" destId="{3FEC9C3B-D234-452B-B3BE-E47D00D45F7F}" srcOrd="3" destOrd="0" presId="urn:microsoft.com/office/officeart/2016/7/layout/LinearBlockProcessNumbered"/>
    <dgm:cxn modelId="{33FE11F6-458B-4B53-A99F-731053830608}" type="presParOf" srcId="{557D4B10-99C1-4D21-A8DE-74F126D3D02E}" destId="{95FABB42-DA50-481A-91DF-A302D3AA98A9}" srcOrd="4" destOrd="0" presId="urn:microsoft.com/office/officeart/2016/7/layout/LinearBlockProcessNumbered"/>
    <dgm:cxn modelId="{FA4CB3B8-09B7-4867-84FA-4BFA68EEA781}" type="presParOf" srcId="{95FABB42-DA50-481A-91DF-A302D3AA98A9}" destId="{960F5F56-27B6-4E98-9E72-DEE7858E9AEE}" srcOrd="0" destOrd="0" presId="urn:microsoft.com/office/officeart/2016/7/layout/LinearBlockProcessNumbered"/>
    <dgm:cxn modelId="{F8981E3A-B8CE-413B-A870-CF09D00A55E9}" type="presParOf" srcId="{95FABB42-DA50-481A-91DF-A302D3AA98A9}" destId="{8A1A8030-E8AD-4E3B-88BD-BFA5AD18B4AA}" srcOrd="1" destOrd="0" presId="urn:microsoft.com/office/officeart/2016/7/layout/LinearBlockProcessNumbered"/>
    <dgm:cxn modelId="{57F54216-CABA-4571-B533-23B9B8D2B951}" type="presParOf" srcId="{95FABB42-DA50-481A-91DF-A302D3AA98A9}" destId="{C8335853-E85E-4A81-999E-A3CE78CEBBE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C878F03-2ACC-430E-BC8E-A7BBC6D1810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30F853-C80C-43AE-AD8F-FDF006F6144C}">
      <dgm:prSet/>
      <dgm:spPr>
        <a:solidFill>
          <a:schemeClr val="accent2"/>
        </a:solidFill>
      </dgm:spPr>
      <dgm:t>
        <a:bodyPr/>
        <a:lstStyle/>
        <a:p>
          <a:r>
            <a:rPr lang="en-US"/>
            <a:t>-</a:t>
          </a:r>
          <a:endParaRPr lang="en-GB" dirty="0"/>
        </a:p>
      </dgm:t>
    </dgm:pt>
    <dgm:pt modelId="{2C072FBC-0410-4714-8E5C-34DA761E7DF8}" type="parTrans" cxnId="{D275BCF8-C874-4C3E-ADC5-14C89443C974}">
      <dgm:prSet/>
      <dgm:spPr/>
      <dgm:t>
        <a:bodyPr/>
        <a:lstStyle/>
        <a:p>
          <a:endParaRPr lang="en-GB"/>
        </a:p>
      </dgm:t>
    </dgm:pt>
    <dgm:pt modelId="{7340770D-C7B9-46F7-ABED-2AB466952634}" type="sibTrans" cxnId="{D275BCF8-C874-4C3E-ADC5-14C89443C974}">
      <dgm:prSet phldrT="01" phldr="0"/>
      <dgm:spPr/>
      <dgm:t>
        <a:bodyPr/>
        <a:lstStyle/>
        <a:p>
          <a:r>
            <a:rPr lang="en-GB"/>
            <a:t>01</a:t>
          </a:r>
        </a:p>
      </dgm:t>
    </dgm:pt>
    <dgm:pt modelId="{CF1A531E-590C-4740-A562-A832DBEEC2C8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-</a:t>
          </a:r>
          <a:endParaRPr lang="en-GB" dirty="0"/>
        </a:p>
      </dgm:t>
    </dgm:pt>
    <dgm:pt modelId="{04EC6560-A056-4936-A3FD-AEBDD7DDF5A9}" type="sibTrans" cxnId="{5AF22A0F-F068-4A35-8FA5-5F650B76502D}">
      <dgm:prSet phldrT="02" phldr="0"/>
      <dgm:spPr/>
      <dgm:t>
        <a:bodyPr/>
        <a:lstStyle/>
        <a:p>
          <a:r>
            <a:rPr lang="en-GB"/>
            <a:t>02</a:t>
          </a:r>
        </a:p>
      </dgm:t>
    </dgm:pt>
    <dgm:pt modelId="{73ED51C7-403A-4EA6-B744-4C8A9779E733}" type="parTrans" cxnId="{5AF22A0F-F068-4A35-8FA5-5F650B76502D}">
      <dgm:prSet/>
      <dgm:spPr/>
      <dgm:t>
        <a:bodyPr/>
        <a:lstStyle/>
        <a:p>
          <a:endParaRPr lang="en-GB"/>
        </a:p>
      </dgm:t>
    </dgm:pt>
    <dgm:pt modelId="{AAA62F96-2579-4AA1-B8A5-811EE52442D1}">
      <dgm:prSet/>
      <dgm:spPr>
        <a:solidFill>
          <a:schemeClr val="accent4">
            <a:lumMod val="75000"/>
          </a:schemeClr>
        </a:solidFill>
        <a:ln>
          <a:solidFill>
            <a:schemeClr val="accent5"/>
          </a:solidFill>
        </a:ln>
      </dgm:spPr>
      <dgm:t>
        <a:bodyPr/>
        <a:lstStyle/>
        <a:p>
          <a:r>
            <a:rPr lang="nl-NL" dirty="0"/>
            <a:t>-</a:t>
          </a:r>
          <a:endParaRPr lang="en-GB" dirty="0"/>
        </a:p>
      </dgm:t>
    </dgm:pt>
    <dgm:pt modelId="{33B0EE6E-BCC4-497C-864C-042D9644A696}" type="sibTrans" cxnId="{86FCFF94-2C2F-49ED-A675-425D0AEC63EF}">
      <dgm:prSet phldrT="03" phldr="0"/>
      <dgm:spPr/>
      <dgm:t>
        <a:bodyPr/>
        <a:lstStyle/>
        <a:p>
          <a:r>
            <a:rPr lang="en-GB"/>
            <a:t>03</a:t>
          </a:r>
        </a:p>
      </dgm:t>
    </dgm:pt>
    <dgm:pt modelId="{6048B9A8-3346-4F34-A85C-D5441F9893B1}" type="parTrans" cxnId="{86FCFF94-2C2F-49ED-A675-425D0AEC63EF}">
      <dgm:prSet/>
      <dgm:spPr/>
      <dgm:t>
        <a:bodyPr/>
        <a:lstStyle/>
        <a:p>
          <a:endParaRPr lang="en-GB"/>
        </a:p>
      </dgm:t>
    </dgm:pt>
    <dgm:pt modelId="{557D4B10-99C1-4D21-A8DE-74F126D3D02E}" type="pres">
      <dgm:prSet presAssocID="{5C878F03-2ACC-430E-BC8E-A7BBC6D18100}" presName="Name0" presStyleCnt="0">
        <dgm:presLayoutVars>
          <dgm:animLvl val="lvl"/>
          <dgm:resizeHandles val="exact"/>
        </dgm:presLayoutVars>
      </dgm:prSet>
      <dgm:spPr/>
    </dgm:pt>
    <dgm:pt modelId="{AB1946E6-A387-4FF5-A8B8-E281A63CEE49}" type="pres">
      <dgm:prSet presAssocID="{7630F853-C80C-43AE-AD8F-FDF006F6144C}" presName="compositeNode" presStyleCnt="0">
        <dgm:presLayoutVars>
          <dgm:bulletEnabled val="1"/>
        </dgm:presLayoutVars>
      </dgm:prSet>
      <dgm:spPr/>
    </dgm:pt>
    <dgm:pt modelId="{26947EBE-DC2C-404A-BFF6-44FD3949FEFE}" type="pres">
      <dgm:prSet presAssocID="{7630F853-C80C-43AE-AD8F-FDF006F6144C}" presName="bgRect" presStyleLbl="alignNode1" presStyleIdx="0" presStyleCnt="3"/>
      <dgm:spPr/>
    </dgm:pt>
    <dgm:pt modelId="{CBBCC75A-8001-44BF-982A-39E4EAA752A6}" type="pres">
      <dgm:prSet presAssocID="{7340770D-C7B9-46F7-ABED-2AB46695263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831179D-00B1-47F7-B1B6-8B303BCA87BE}" type="pres">
      <dgm:prSet presAssocID="{7630F853-C80C-43AE-AD8F-FDF006F6144C}" presName="nodeRect" presStyleLbl="alignNode1" presStyleIdx="0" presStyleCnt="3">
        <dgm:presLayoutVars>
          <dgm:bulletEnabled val="1"/>
        </dgm:presLayoutVars>
      </dgm:prSet>
      <dgm:spPr/>
    </dgm:pt>
    <dgm:pt modelId="{D19538C4-DF01-41A2-B97D-D808D8932D65}" type="pres">
      <dgm:prSet presAssocID="{7340770D-C7B9-46F7-ABED-2AB466952634}" presName="sibTrans" presStyleCnt="0"/>
      <dgm:spPr/>
    </dgm:pt>
    <dgm:pt modelId="{A9D543B7-F48D-4DCF-8330-EAC051FC8D4C}" type="pres">
      <dgm:prSet presAssocID="{CF1A531E-590C-4740-A562-A832DBEEC2C8}" presName="compositeNode" presStyleCnt="0">
        <dgm:presLayoutVars>
          <dgm:bulletEnabled val="1"/>
        </dgm:presLayoutVars>
      </dgm:prSet>
      <dgm:spPr/>
    </dgm:pt>
    <dgm:pt modelId="{A6BB016B-EA76-4146-8D92-97A4A08BD34B}" type="pres">
      <dgm:prSet presAssocID="{CF1A531E-590C-4740-A562-A832DBEEC2C8}" presName="bgRect" presStyleLbl="alignNode1" presStyleIdx="1" presStyleCnt="3"/>
      <dgm:spPr/>
    </dgm:pt>
    <dgm:pt modelId="{61BAAB11-1412-43A9-A20C-826E6070A422}" type="pres">
      <dgm:prSet presAssocID="{04EC6560-A056-4936-A3FD-AEBDD7DDF5A9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3E0C002-3BC1-423E-B894-D627BFDE0E9D}" type="pres">
      <dgm:prSet presAssocID="{CF1A531E-590C-4740-A562-A832DBEEC2C8}" presName="nodeRect" presStyleLbl="alignNode1" presStyleIdx="1" presStyleCnt="3">
        <dgm:presLayoutVars>
          <dgm:bulletEnabled val="1"/>
        </dgm:presLayoutVars>
      </dgm:prSet>
      <dgm:spPr/>
    </dgm:pt>
    <dgm:pt modelId="{3FEC9C3B-D234-452B-B3BE-E47D00D45F7F}" type="pres">
      <dgm:prSet presAssocID="{04EC6560-A056-4936-A3FD-AEBDD7DDF5A9}" presName="sibTrans" presStyleCnt="0"/>
      <dgm:spPr/>
    </dgm:pt>
    <dgm:pt modelId="{95FABB42-DA50-481A-91DF-A302D3AA98A9}" type="pres">
      <dgm:prSet presAssocID="{AAA62F96-2579-4AA1-B8A5-811EE52442D1}" presName="compositeNode" presStyleCnt="0">
        <dgm:presLayoutVars>
          <dgm:bulletEnabled val="1"/>
        </dgm:presLayoutVars>
      </dgm:prSet>
      <dgm:spPr/>
    </dgm:pt>
    <dgm:pt modelId="{960F5F56-27B6-4E98-9E72-DEE7858E9AEE}" type="pres">
      <dgm:prSet presAssocID="{AAA62F96-2579-4AA1-B8A5-811EE52442D1}" presName="bgRect" presStyleLbl="alignNode1" presStyleIdx="2" presStyleCnt="3"/>
      <dgm:spPr/>
    </dgm:pt>
    <dgm:pt modelId="{8A1A8030-E8AD-4E3B-88BD-BFA5AD18B4AA}" type="pres">
      <dgm:prSet presAssocID="{33B0EE6E-BCC4-497C-864C-042D9644A696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8335853-E85E-4A81-999E-A3CE78CEBBE3}" type="pres">
      <dgm:prSet presAssocID="{AAA62F96-2579-4AA1-B8A5-811EE52442D1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AF22A0F-F068-4A35-8FA5-5F650B76502D}" srcId="{5C878F03-2ACC-430E-BC8E-A7BBC6D18100}" destId="{CF1A531E-590C-4740-A562-A832DBEEC2C8}" srcOrd="1" destOrd="0" parTransId="{73ED51C7-403A-4EA6-B744-4C8A9779E733}" sibTransId="{04EC6560-A056-4936-A3FD-AEBDD7DDF5A9}"/>
    <dgm:cxn modelId="{85C2E616-A82A-48BB-AC2A-EE783931D7C5}" type="presOf" srcId="{7340770D-C7B9-46F7-ABED-2AB466952634}" destId="{CBBCC75A-8001-44BF-982A-39E4EAA752A6}" srcOrd="0" destOrd="0" presId="urn:microsoft.com/office/officeart/2016/7/layout/LinearBlockProcessNumbered"/>
    <dgm:cxn modelId="{8D3BA51A-5403-4ED0-9461-86188658EFFD}" type="presOf" srcId="{AAA62F96-2579-4AA1-B8A5-811EE52442D1}" destId="{960F5F56-27B6-4E98-9E72-DEE7858E9AEE}" srcOrd="0" destOrd="0" presId="urn:microsoft.com/office/officeart/2016/7/layout/LinearBlockProcessNumbered"/>
    <dgm:cxn modelId="{7B47EE74-F2F3-4B9A-986F-F53C5A474F7E}" type="presOf" srcId="{04EC6560-A056-4936-A3FD-AEBDD7DDF5A9}" destId="{61BAAB11-1412-43A9-A20C-826E6070A422}" srcOrd="0" destOrd="0" presId="urn:microsoft.com/office/officeart/2016/7/layout/LinearBlockProcessNumbered"/>
    <dgm:cxn modelId="{AB3A6E7F-577C-4376-9C53-5F099DA77B36}" type="presOf" srcId="{5C878F03-2ACC-430E-BC8E-A7BBC6D18100}" destId="{557D4B10-99C1-4D21-A8DE-74F126D3D02E}" srcOrd="0" destOrd="0" presId="urn:microsoft.com/office/officeart/2016/7/layout/LinearBlockProcessNumbered"/>
    <dgm:cxn modelId="{64BD4A94-C4F1-4CC4-951A-D54046AED601}" type="presOf" srcId="{CF1A531E-590C-4740-A562-A832DBEEC2C8}" destId="{F3E0C002-3BC1-423E-B894-D627BFDE0E9D}" srcOrd="1" destOrd="0" presId="urn:microsoft.com/office/officeart/2016/7/layout/LinearBlockProcessNumbered"/>
    <dgm:cxn modelId="{C53A5894-C494-484C-9F7A-CE56D5DA6DC6}" type="presOf" srcId="{CF1A531E-590C-4740-A562-A832DBEEC2C8}" destId="{A6BB016B-EA76-4146-8D92-97A4A08BD34B}" srcOrd="0" destOrd="0" presId="urn:microsoft.com/office/officeart/2016/7/layout/LinearBlockProcessNumbered"/>
    <dgm:cxn modelId="{86FCFF94-2C2F-49ED-A675-425D0AEC63EF}" srcId="{5C878F03-2ACC-430E-BC8E-A7BBC6D18100}" destId="{AAA62F96-2579-4AA1-B8A5-811EE52442D1}" srcOrd="2" destOrd="0" parTransId="{6048B9A8-3346-4F34-A85C-D5441F9893B1}" sibTransId="{33B0EE6E-BCC4-497C-864C-042D9644A696}"/>
    <dgm:cxn modelId="{6D343CA4-A9A8-4918-B6ED-46EE653FB5AC}" type="presOf" srcId="{33B0EE6E-BCC4-497C-864C-042D9644A696}" destId="{8A1A8030-E8AD-4E3B-88BD-BFA5AD18B4AA}" srcOrd="0" destOrd="0" presId="urn:microsoft.com/office/officeart/2016/7/layout/LinearBlockProcessNumbered"/>
    <dgm:cxn modelId="{5B1B92AD-F6FD-4984-9691-04162D98C7B5}" type="presOf" srcId="{AAA62F96-2579-4AA1-B8A5-811EE52442D1}" destId="{C8335853-E85E-4A81-999E-A3CE78CEBBE3}" srcOrd="1" destOrd="0" presId="urn:microsoft.com/office/officeart/2016/7/layout/LinearBlockProcessNumbered"/>
    <dgm:cxn modelId="{6B6FF3D7-12DC-4930-81D8-22521814362E}" type="presOf" srcId="{7630F853-C80C-43AE-AD8F-FDF006F6144C}" destId="{4831179D-00B1-47F7-B1B6-8B303BCA87BE}" srcOrd="1" destOrd="0" presId="urn:microsoft.com/office/officeart/2016/7/layout/LinearBlockProcessNumbered"/>
    <dgm:cxn modelId="{85662AEA-A949-4D55-A86E-528F2C78F0F2}" type="presOf" srcId="{7630F853-C80C-43AE-AD8F-FDF006F6144C}" destId="{26947EBE-DC2C-404A-BFF6-44FD3949FEFE}" srcOrd="0" destOrd="0" presId="urn:microsoft.com/office/officeart/2016/7/layout/LinearBlockProcessNumbered"/>
    <dgm:cxn modelId="{D275BCF8-C874-4C3E-ADC5-14C89443C974}" srcId="{5C878F03-2ACC-430E-BC8E-A7BBC6D18100}" destId="{7630F853-C80C-43AE-AD8F-FDF006F6144C}" srcOrd="0" destOrd="0" parTransId="{2C072FBC-0410-4714-8E5C-34DA761E7DF8}" sibTransId="{7340770D-C7B9-46F7-ABED-2AB466952634}"/>
    <dgm:cxn modelId="{B78A41E3-C0C2-4DC9-A87C-3BD8A053CAB9}" type="presParOf" srcId="{557D4B10-99C1-4D21-A8DE-74F126D3D02E}" destId="{AB1946E6-A387-4FF5-A8B8-E281A63CEE49}" srcOrd="0" destOrd="0" presId="urn:microsoft.com/office/officeart/2016/7/layout/LinearBlockProcessNumbered"/>
    <dgm:cxn modelId="{3855D1B6-7820-41A0-AEF5-C9E7582FF17D}" type="presParOf" srcId="{AB1946E6-A387-4FF5-A8B8-E281A63CEE49}" destId="{26947EBE-DC2C-404A-BFF6-44FD3949FEFE}" srcOrd="0" destOrd="0" presId="urn:microsoft.com/office/officeart/2016/7/layout/LinearBlockProcessNumbered"/>
    <dgm:cxn modelId="{087F9441-0750-485F-BC5F-0E3095A9F8F6}" type="presParOf" srcId="{AB1946E6-A387-4FF5-A8B8-E281A63CEE49}" destId="{CBBCC75A-8001-44BF-982A-39E4EAA752A6}" srcOrd="1" destOrd="0" presId="urn:microsoft.com/office/officeart/2016/7/layout/LinearBlockProcessNumbered"/>
    <dgm:cxn modelId="{883E6C6D-0BAC-411E-A31E-EF6CAAFD7303}" type="presParOf" srcId="{AB1946E6-A387-4FF5-A8B8-E281A63CEE49}" destId="{4831179D-00B1-47F7-B1B6-8B303BCA87BE}" srcOrd="2" destOrd="0" presId="urn:microsoft.com/office/officeart/2016/7/layout/LinearBlockProcessNumbered"/>
    <dgm:cxn modelId="{765706B6-9003-4D5A-A7C7-D46CDADA966C}" type="presParOf" srcId="{557D4B10-99C1-4D21-A8DE-74F126D3D02E}" destId="{D19538C4-DF01-41A2-B97D-D808D8932D65}" srcOrd="1" destOrd="0" presId="urn:microsoft.com/office/officeart/2016/7/layout/LinearBlockProcessNumbered"/>
    <dgm:cxn modelId="{551812FC-FF49-4AE6-BB39-B5875A58B9F2}" type="presParOf" srcId="{557D4B10-99C1-4D21-A8DE-74F126D3D02E}" destId="{A9D543B7-F48D-4DCF-8330-EAC051FC8D4C}" srcOrd="2" destOrd="0" presId="urn:microsoft.com/office/officeart/2016/7/layout/LinearBlockProcessNumbered"/>
    <dgm:cxn modelId="{E590B441-7389-4D5E-9700-E5E8C0BC306E}" type="presParOf" srcId="{A9D543B7-F48D-4DCF-8330-EAC051FC8D4C}" destId="{A6BB016B-EA76-4146-8D92-97A4A08BD34B}" srcOrd="0" destOrd="0" presId="urn:microsoft.com/office/officeart/2016/7/layout/LinearBlockProcessNumbered"/>
    <dgm:cxn modelId="{E9D2605E-D62E-428F-93D2-90E0A2C46644}" type="presParOf" srcId="{A9D543B7-F48D-4DCF-8330-EAC051FC8D4C}" destId="{61BAAB11-1412-43A9-A20C-826E6070A422}" srcOrd="1" destOrd="0" presId="urn:microsoft.com/office/officeart/2016/7/layout/LinearBlockProcessNumbered"/>
    <dgm:cxn modelId="{CAF29AFA-F9C4-45BD-9323-A0E83F2E3A9A}" type="presParOf" srcId="{A9D543B7-F48D-4DCF-8330-EAC051FC8D4C}" destId="{F3E0C002-3BC1-423E-B894-D627BFDE0E9D}" srcOrd="2" destOrd="0" presId="urn:microsoft.com/office/officeart/2016/7/layout/LinearBlockProcessNumbered"/>
    <dgm:cxn modelId="{CE6C1F5E-FD8B-48A3-8727-A484819BDF1D}" type="presParOf" srcId="{557D4B10-99C1-4D21-A8DE-74F126D3D02E}" destId="{3FEC9C3B-D234-452B-B3BE-E47D00D45F7F}" srcOrd="3" destOrd="0" presId="urn:microsoft.com/office/officeart/2016/7/layout/LinearBlockProcessNumbered"/>
    <dgm:cxn modelId="{33FE11F6-458B-4B53-A99F-731053830608}" type="presParOf" srcId="{557D4B10-99C1-4D21-A8DE-74F126D3D02E}" destId="{95FABB42-DA50-481A-91DF-A302D3AA98A9}" srcOrd="4" destOrd="0" presId="urn:microsoft.com/office/officeart/2016/7/layout/LinearBlockProcessNumbered"/>
    <dgm:cxn modelId="{FA4CB3B8-09B7-4867-84FA-4BFA68EEA781}" type="presParOf" srcId="{95FABB42-DA50-481A-91DF-A302D3AA98A9}" destId="{960F5F56-27B6-4E98-9E72-DEE7858E9AEE}" srcOrd="0" destOrd="0" presId="urn:microsoft.com/office/officeart/2016/7/layout/LinearBlockProcessNumbered"/>
    <dgm:cxn modelId="{F8981E3A-B8CE-413B-A870-CF09D00A55E9}" type="presParOf" srcId="{95FABB42-DA50-481A-91DF-A302D3AA98A9}" destId="{8A1A8030-E8AD-4E3B-88BD-BFA5AD18B4AA}" srcOrd="1" destOrd="0" presId="urn:microsoft.com/office/officeart/2016/7/layout/LinearBlockProcessNumbered"/>
    <dgm:cxn modelId="{57F54216-CABA-4571-B533-23B9B8D2B951}" type="presParOf" srcId="{95FABB42-DA50-481A-91DF-A302D3AA98A9}" destId="{C8335853-E85E-4A81-999E-A3CE78CEBBE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C878F03-2ACC-430E-BC8E-A7BBC6D1810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30F853-C80C-43AE-AD8F-FDF006F6144C}">
      <dgm:prSet/>
      <dgm:spPr>
        <a:solidFill>
          <a:schemeClr val="accent2"/>
        </a:solidFill>
      </dgm:spPr>
      <dgm:t>
        <a:bodyPr/>
        <a:lstStyle/>
        <a:p>
          <a:r>
            <a:rPr lang="en-US"/>
            <a:t>-</a:t>
          </a:r>
          <a:endParaRPr lang="en-GB" dirty="0"/>
        </a:p>
      </dgm:t>
    </dgm:pt>
    <dgm:pt modelId="{2C072FBC-0410-4714-8E5C-34DA761E7DF8}" type="parTrans" cxnId="{D275BCF8-C874-4C3E-ADC5-14C89443C974}">
      <dgm:prSet/>
      <dgm:spPr/>
      <dgm:t>
        <a:bodyPr/>
        <a:lstStyle/>
        <a:p>
          <a:endParaRPr lang="en-GB"/>
        </a:p>
      </dgm:t>
    </dgm:pt>
    <dgm:pt modelId="{7340770D-C7B9-46F7-ABED-2AB466952634}" type="sibTrans" cxnId="{D275BCF8-C874-4C3E-ADC5-14C89443C974}">
      <dgm:prSet phldrT="01" phldr="0"/>
      <dgm:spPr/>
      <dgm:t>
        <a:bodyPr/>
        <a:lstStyle/>
        <a:p>
          <a:r>
            <a:rPr lang="en-GB"/>
            <a:t>01</a:t>
          </a:r>
        </a:p>
      </dgm:t>
    </dgm:pt>
    <dgm:pt modelId="{CF1A531E-590C-4740-A562-A832DBEEC2C8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-</a:t>
          </a:r>
          <a:endParaRPr lang="en-GB" dirty="0"/>
        </a:p>
      </dgm:t>
    </dgm:pt>
    <dgm:pt modelId="{04EC6560-A056-4936-A3FD-AEBDD7DDF5A9}" type="sibTrans" cxnId="{5AF22A0F-F068-4A35-8FA5-5F650B76502D}">
      <dgm:prSet phldrT="02" phldr="0"/>
      <dgm:spPr/>
      <dgm:t>
        <a:bodyPr/>
        <a:lstStyle/>
        <a:p>
          <a:r>
            <a:rPr lang="en-GB"/>
            <a:t>02</a:t>
          </a:r>
        </a:p>
      </dgm:t>
    </dgm:pt>
    <dgm:pt modelId="{73ED51C7-403A-4EA6-B744-4C8A9779E733}" type="parTrans" cxnId="{5AF22A0F-F068-4A35-8FA5-5F650B76502D}">
      <dgm:prSet/>
      <dgm:spPr/>
      <dgm:t>
        <a:bodyPr/>
        <a:lstStyle/>
        <a:p>
          <a:endParaRPr lang="en-GB"/>
        </a:p>
      </dgm:t>
    </dgm:pt>
    <dgm:pt modelId="{AAA62F96-2579-4AA1-B8A5-811EE52442D1}">
      <dgm:prSet/>
      <dgm:spPr>
        <a:solidFill>
          <a:schemeClr val="accent4">
            <a:lumMod val="75000"/>
          </a:schemeClr>
        </a:solidFill>
        <a:ln>
          <a:solidFill>
            <a:schemeClr val="accent5"/>
          </a:solidFill>
        </a:ln>
      </dgm:spPr>
      <dgm:t>
        <a:bodyPr/>
        <a:lstStyle/>
        <a:p>
          <a:r>
            <a:rPr lang="nl-NL" dirty="0"/>
            <a:t>-</a:t>
          </a:r>
          <a:endParaRPr lang="en-GB" dirty="0"/>
        </a:p>
      </dgm:t>
    </dgm:pt>
    <dgm:pt modelId="{33B0EE6E-BCC4-497C-864C-042D9644A696}" type="sibTrans" cxnId="{86FCFF94-2C2F-49ED-A675-425D0AEC63EF}">
      <dgm:prSet phldrT="03" phldr="0"/>
      <dgm:spPr/>
      <dgm:t>
        <a:bodyPr/>
        <a:lstStyle/>
        <a:p>
          <a:r>
            <a:rPr lang="en-GB"/>
            <a:t>03</a:t>
          </a:r>
        </a:p>
      </dgm:t>
    </dgm:pt>
    <dgm:pt modelId="{6048B9A8-3346-4F34-A85C-D5441F9893B1}" type="parTrans" cxnId="{86FCFF94-2C2F-49ED-A675-425D0AEC63EF}">
      <dgm:prSet/>
      <dgm:spPr/>
      <dgm:t>
        <a:bodyPr/>
        <a:lstStyle/>
        <a:p>
          <a:endParaRPr lang="en-GB"/>
        </a:p>
      </dgm:t>
    </dgm:pt>
    <dgm:pt modelId="{557D4B10-99C1-4D21-A8DE-74F126D3D02E}" type="pres">
      <dgm:prSet presAssocID="{5C878F03-2ACC-430E-BC8E-A7BBC6D18100}" presName="Name0" presStyleCnt="0">
        <dgm:presLayoutVars>
          <dgm:animLvl val="lvl"/>
          <dgm:resizeHandles val="exact"/>
        </dgm:presLayoutVars>
      </dgm:prSet>
      <dgm:spPr/>
    </dgm:pt>
    <dgm:pt modelId="{AB1946E6-A387-4FF5-A8B8-E281A63CEE49}" type="pres">
      <dgm:prSet presAssocID="{7630F853-C80C-43AE-AD8F-FDF006F6144C}" presName="compositeNode" presStyleCnt="0">
        <dgm:presLayoutVars>
          <dgm:bulletEnabled val="1"/>
        </dgm:presLayoutVars>
      </dgm:prSet>
      <dgm:spPr/>
    </dgm:pt>
    <dgm:pt modelId="{26947EBE-DC2C-404A-BFF6-44FD3949FEFE}" type="pres">
      <dgm:prSet presAssocID="{7630F853-C80C-43AE-AD8F-FDF006F6144C}" presName="bgRect" presStyleLbl="alignNode1" presStyleIdx="0" presStyleCnt="3"/>
      <dgm:spPr/>
    </dgm:pt>
    <dgm:pt modelId="{CBBCC75A-8001-44BF-982A-39E4EAA752A6}" type="pres">
      <dgm:prSet presAssocID="{7340770D-C7B9-46F7-ABED-2AB46695263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831179D-00B1-47F7-B1B6-8B303BCA87BE}" type="pres">
      <dgm:prSet presAssocID="{7630F853-C80C-43AE-AD8F-FDF006F6144C}" presName="nodeRect" presStyleLbl="alignNode1" presStyleIdx="0" presStyleCnt="3">
        <dgm:presLayoutVars>
          <dgm:bulletEnabled val="1"/>
        </dgm:presLayoutVars>
      </dgm:prSet>
      <dgm:spPr/>
    </dgm:pt>
    <dgm:pt modelId="{D19538C4-DF01-41A2-B97D-D808D8932D65}" type="pres">
      <dgm:prSet presAssocID="{7340770D-C7B9-46F7-ABED-2AB466952634}" presName="sibTrans" presStyleCnt="0"/>
      <dgm:spPr/>
    </dgm:pt>
    <dgm:pt modelId="{A9D543B7-F48D-4DCF-8330-EAC051FC8D4C}" type="pres">
      <dgm:prSet presAssocID="{CF1A531E-590C-4740-A562-A832DBEEC2C8}" presName="compositeNode" presStyleCnt="0">
        <dgm:presLayoutVars>
          <dgm:bulletEnabled val="1"/>
        </dgm:presLayoutVars>
      </dgm:prSet>
      <dgm:spPr/>
    </dgm:pt>
    <dgm:pt modelId="{A6BB016B-EA76-4146-8D92-97A4A08BD34B}" type="pres">
      <dgm:prSet presAssocID="{CF1A531E-590C-4740-A562-A832DBEEC2C8}" presName="bgRect" presStyleLbl="alignNode1" presStyleIdx="1" presStyleCnt="3"/>
      <dgm:spPr/>
    </dgm:pt>
    <dgm:pt modelId="{61BAAB11-1412-43A9-A20C-826E6070A422}" type="pres">
      <dgm:prSet presAssocID="{04EC6560-A056-4936-A3FD-AEBDD7DDF5A9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3E0C002-3BC1-423E-B894-D627BFDE0E9D}" type="pres">
      <dgm:prSet presAssocID="{CF1A531E-590C-4740-A562-A832DBEEC2C8}" presName="nodeRect" presStyleLbl="alignNode1" presStyleIdx="1" presStyleCnt="3">
        <dgm:presLayoutVars>
          <dgm:bulletEnabled val="1"/>
        </dgm:presLayoutVars>
      </dgm:prSet>
      <dgm:spPr/>
    </dgm:pt>
    <dgm:pt modelId="{3FEC9C3B-D234-452B-B3BE-E47D00D45F7F}" type="pres">
      <dgm:prSet presAssocID="{04EC6560-A056-4936-A3FD-AEBDD7DDF5A9}" presName="sibTrans" presStyleCnt="0"/>
      <dgm:spPr/>
    </dgm:pt>
    <dgm:pt modelId="{95FABB42-DA50-481A-91DF-A302D3AA98A9}" type="pres">
      <dgm:prSet presAssocID="{AAA62F96-2579-4AA1-B8A5-811EE52442D1}" presName="compositeNode" presStyleCnt="0">
        <dgm:presLayoutVars>
          <dgm:bulletEnabled val="1"/>
        </dgm:presLayoutVars>
      </dgm:prSet>
      <dgm:spPr/>
    </dgm:pt>
    <dgm:pt modelId="{960F5F56-27B6-4E98-9E72-DEE7858E9AEE}" type="pres">
      <dgm:prSet presAssocID="{AAA62F96-2579-4AA1-B8A5-811EE52442D1}" presName="bgRect" presStyleLbl="alignNode1" presStyleIdx="2" presStyleCnt="3"/>
      <dgm:spPr/>
    </dgm:pt>
    <dgm:pt modelId="{8A1A8030-E8AD-4E3B-88BD-BFA5AD18B4AA}" type="pres">
      <dgm:prSet presAssocID="{33B0EE6E-BCC4-497C-864C-042D9644A696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8335853-E85E-4A81-999E-A3CE78CEBBE3}" type="pres">
      <dgm:prSet presAssocID="{AAA62F96-2579-4AA1-B8A5-811EE52442D1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AF22A0F-F068-4A35-8FA5-5F650B76502D}" srcId="{5C878F03-2ACC-430E-BC8E-A7BBC6D18100}" destId="{CF1A531E-590C-4740-A562-A832DBEEC2C8}" srcOrd="1" destOrd="0" parTransId="{73ED51C7-403A-4EA6-B744-4C8A9779E733}" sibTransId="{04EC6560-A056-4936-A3FD-AEBDD7DDF5A9}"/>
    <dgm:cxn modelId="{85C2E616-A82A-48BB-AC2A-EE783931D7C5}" type="presOf" srcId="{7340770D-C7B9-46F7-ABED-2AB466952634}" destId="{CBBCC75A-8001-44BF-982A-39E4EAA752A6}" srcOrd="0" destOrd="0" presId="urn:microsoft.com/office/officeart/2016/7/layout/LinearBlockProcessNumbered"/>
    <dgm:cxn modelId="{8D3BA51A-5403-4ED0-9461-86188658EFFD}" type="presOf" srcId="{AAA62F96-2579-4AA1-B8A5-811EE52442D1}" destId="{960F5F56-27B6-4E98-9E72-DEE7858E9AEE}" srcOrd="0" destOrd="0" presId="urn:microsoft.com/office/officeart/2016/7/layout/LinearBlockProcessNumbered"/>
    <dgm:cxn modelId="{7B47EE74-F2F3-4B9A-986F-F53C5A474F7E}" type="presOf" srcId="{04EC6560-A056-4936-A3FD-AEBDD7DDF5A9}" destId="{61BAAB11-1412-43A9-A20C-826E6070A422}" srcOrd="0" destOrd="0" presId="urn:microsoft.com/office/officeart/2016/7/layout/LinearBlockProcessNumbered"/>
    <dgm:cxn modelId="{AB3A6E7F-577C-4376-9C53-5F099DA77B36}" type="presOf" srcId="{5C878F03-2ACC-430E-BC8E-A7BBC6D18100}" destId="{557D4B10-99C1-4D21-A8DE-74F126D3D02E}" srcOrd="0" destOrd="0" presId="urn:microsoft.com/office/officeart/2016/7/layout/LinearBlockProcessNumbered"/>
    <dgm:cxn modelId="{64BD4A94-C4F1-4CC4-951A-D54046AED601}" type="presOf" srcId="{CF1A531E-590C-4740-A562-A832DBEEC2C8}" destId="{F3E0C002-3BC1-423E-B894-D627BFDE0E9D}" srcOrd="1" destOrd="0" presId="urn:microsoft.com/office/officeart/2016/7/layout/LinearBlockProcessNumbered"/>
    <dgm:cxn modelId="{C53A5894-C494-484C-9F7A-CE56D5DA6DC6}" type="presOf" srcId="{CF1A531E-590C-4740-A562-A832DBEEC2C8}" destId="{A6BB016B-EA76-4146-8D92-97A4A08BD34B}" srcOrd="0" destOrd="0" presId="urn:microsoft.com/office/officeart/2016/7/layout/LinearBlockProcessNumbered"/>
    <dgm:cxn modelId="{86FCFF94-2C2F-49ED-A675-425D0AEC63EF}" srcId="{5C878F03-2ACC-430E-BC8E-A7BBC6D18100}" destId="{AAA62F96-2579-4AA1-B8A5-811EE52442D1}" srcOrd="2" destOrd="0" parTransId="{6048B9A8-3346-4F34-A85C-D5441F9893B1}" sibTransId="{33B0EE6E-BCC4-497C-864C-042D9644A696}"/>
    <dgm:cxn modelId="{6D343CA4-A9A8-4918-B6ED-46EE653FB5AC}" type="presOf" srcId="{33B0EE6E-BCC4-497C-864C-042D9644A696}" destId="{8A1A8030-E8AD-4E3B-88BD-BFA5AD18B4AA}" srcOrd="0" destOrd="0" presId="urn:microsoft.com/office/officeart/2016/7/layout/LinearBlockProcessNumbered"/>
    <dgm:cxn modelId="{5B1B92AD-F6FD-4984-9691-04162D98C7B5}" type="presOf" srcId="{AAA62F96-2579-4AA1-B8A5-811EE52442D1}" destId="{C8335853-E85E-4A81-999E-A3CE78CEBBE3}" srcOrd="1" destOrd="0" presId="urn:microsoft.com/office/officeart/2016/7/layout/LinearBlockProcessNumbered"/>
    <dgm:cxn modelId="{6B6FF3D7-12DC-4930-81D8-22521814362E}" type="presOf" srcId="{7630F853-C80C-43AE-AD8F-FDF006F6144C}" destId="{4831179D-00B1-47F7-B1B6-8B303BCA87BE}" srcOrd="1" destOrd="0" presId="urn:microsoft.com/office/officeart/2016/7/layout/LinearBlockProcessNumbered"/>
    <dgm:cxn modelId="{85662AEA-A949-4D55-A86E-528F2C78F0F2}" type="presOf" srcId="{7630F853-C80C-43AE-AD8F-FDF006F6144C}" destId="{26947EBE-DC2C-404A-BFF6-44FD3949FEFE}" srcOrd="0" destOrd="0" presId="urn:microsoft.com/office/officeart/2016/7/layout/LinearBlockProcessNumbered"/>
    <dgm:cxn modelId="{D275BCF8-C874-4C3E-ADC5-14C89443C974}" srcId="{5C878F03-2ACC-430E-BC8E-A7BBC6D18100}" destId="{7630F853-C80C-43AE-AD8F-FDF006F6144C}" srcOrd="0" destOrd="0" parTransId="{2C072FBC-0410-4714-8E5C-34DA761E7DF8}" sibTransId="{7340770D-C7B9-46F7-ABED-2AB466952634}"/>
    <dgm:cxn modelId="{B78A41E3-C0C2-4DC9-A87C-3BD8A053CAB9}" type="presParOf" srcId="{557D4B10-99C1-4D21-A8DE-74F126D3D02E}" destId="{AB1946E6-A387-4FF5-A8B8-E281A63CEE49}" srcOrd="0" destOrd="0" presId="urn:microsoft.com/office/officeart/2016/7/layout/LinearBlockProcessNumbered"/>
    <dgm:cxn modelId="{3855D1B6-7820-41A0-AEF5-C9E7582FF17D}" type="presParOf" srcId="{AB1946E6-A387-4FF5-A8B8-E281A63CEE49}" destId="{26947EBE-DC2C-404A-BFF6-44FD3949FEFE}" srcOrd="0" destOrd="0" presId="urn:microsoft.com/office/officeart/2016/7/layout/LinearBlockProcessNumbered"/>
    <dgm:cxn modelId="{087F9441-0750-485F-BC5F-0E3095A9F8F6}" type="presParOf" srcId="{AB1946E6-A387-4FF5-A8B8-E281A63CEE49}" destId="{CBBCC75A-8001-44BF-982A-39E4EAA752A6}" srcOrd="1" destOrd="0" presId="urn:microsoft.com/office/officeart/2016/7/layout/LinearBlockProcessNumbered"/>
    <dgm:cxn modelId="{883E6C6D-0BAC-411E-A31E-EF6CAAFD7303}" type="presParOf" srcId="{AB1946E6-A387-4FF5-A8B8-E281A63CEE49}" destId="{4831179D-00B1-47F7-B1B6-8B303BCA87BE}" srcOrd="2" destOrd="0" presId="urn:microsoft.com/office/officeart/2016/7/layout/LinearBlockProcessNumbered"/>
    <dgm:cxn modelId="{765706B6-9003-4D5A-A7C7-D46CDADA966C}" type="presParOf" srcId="{557D4B10-99C1-4D21-A8DE-74F126D3D02E}" destId="{D19538C4-DF01-41A2-B97D-D808D8932D65}" srcOrd="1" destOrd="0" presId="urn:microsoft.com/office/officeart/2016/7/layout/LinearBlockProcessNumbered"/>
    <dgm:cxn modelId="{551812FC-FF49-4AE6-BB39-B5875A58B9F2}" type="presParOf" srcId="{557D4B10-99C1-4D21-A8DE-74F126D3D02E}" destId="{A9D543B7-F48D-4DCF-8330-EAC051FC8D4C}" srcOrd="2" destOrd="0" presId="urn:microsoft.com/office/officeart/2016/7/layout/LinearBlockProcessNumbered"/>
    <dgm:cxn modelId="{E590B441-7389-4D5E-9700-E5E8C0BC306E}" type="presParOf" srcId="{A9D543B7-F48D-4DCF-8330-EAC051FC8D4C}" destId="{A6BB016B-EA76-4146-8D92-97A4A08BD34B}" srcOrd="0" destOrd="0" presId="urn:microsoft.com/office/officeart/2016/7/layout/LinearBlockProcessNumbered"/>
    <dgm:cxn modelId="{E9D2605E-D62E-428F-93D2-90E0A2C46644}" type="presParOf" srcId="{A9D543B7-F48D-4DCF-8330-EAC051FC8D4C}" destId="{61BAAB11-1412-43A9-A20C-826E6070A422}" srcOrd="1" destOrd="0" presId="urn:microsoft.com/office/officeart/2016/7/layout/LinearBlockProcessNumbered"/>
    <dgm:cxn modelId="{CAF29AFA-F9C4-45BD-9323-A0E83F2E3A9A}" type="presParOf" srcId="{A9D543B7-F48D-4DCF-8330-EAC051FC8D4C}" destId="{F3E0C002-3BC1-423E-B894-D627BFDE0E9D}" srcOrd="2" destOrd="0" presId="urn:microsoft.com/office/officeart/2016/7/layout/LinearBlockProcessNumbered"/>
    <dgm:cxn modelId="{CE6C1F5E-FD8B-48A3-8727-A484819BDF1D}" type="presParOf" srcId="{557D4B10-99C1-4D21-A8DE-74F126D3D02E}" destId="{3FEC9C3B-D234-452B-B3BE-E47D00D45F7F}" srcOrd="3" destOrd="0" presId="urn:microsoft.com/office/officeart/2016/7/layout/LinearBlockProcessNumbered"/>
    <dgm:cxn modelId="{33FE11F6-458B-4B53-A99F-731053830608}" type="presParOf" srcId="{557D4B10-99C1-4D21-A8DE-74F126D3D02E}" destId="{95FABB42-DA50-481A-91DF-A302D3AA98A9}" srcOrd="4" destOrd="0" presId="urn:microsoft.com/office/officeart/2016/7/layout/LinearBlockProcessNumbered"/>
    <dgm:cxn modelId="{FA4CB3B8-09B7-4867-84FA-4BFA68EEA781}" type="presParOf" srcId="{95FABB42-DA50-481A-91DF-A302D3AA98A9}" destId="{960F5F56-27B6-4E98-9E72-DEE7858E9AEE}" srcOrd="0" destOrd="0" presId="urn:microsoft.com/office/officeart/2016/7/layout/LinearBlockProcessNumbered"/>
    <dgm:cxn modelId="{F8981E3A-B8CE-413B-A870-CF09D00A55E9}" type="presParOf" srcId="{95FABB42-DA50-481A-91DF-A302D3AA98A9}" destId="{8A1A8030-E8AD-4E3B-88BD-BFA5AD18B4AA}" srcOrd="1" destOrd="0" presId="urn:microsoft.com/office/officeart/2016/7/layout/LinearBlockProcessNumbered"/>
    <dgm:cxn modelId="{57F54216-CABA-4571-B533-23B9B8D2B951}" type="presParOf" srcId="{95FABB42-DA50-481A-91DF-A302D3AA98A9}" destId="{C8335853-E85E-4A81-999E-A3CE78CEBBE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C878F03-2ACC-430E-BC8E-A7BBC6D1810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8E859C4-B0A4-46FD-BD91-2C5E4F2DC9B7}">
      <dgm:prSet custT="1"/>
      <dgm:spPr>
        <a:solidFill>
          <a:schemeClr val="accent4"/>
        </a:solidFill>
      </dgm:spPr>
      <dgm:t>
        <a:bodyPr/>
        <a:lstStyle/>
        <a:p>
          <a:pPr marL="0" lvl="0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dirty="0"/>
            <a:t>Recap</a:t>
          </a:r>
          <a:endParaRPr lang="en-US" sz="2100" b="0" dirty="0"/>
        </a:p>
      </dgm:t>
    </dgm:pt>
    <dgm:pt modelId="{6B310ADC-5693-4FF5-A267-5020D2BE0C8E}" type="parTrans" cxnId="{1CF19AB5-CA88-4D90-AC05-2F127349AD5D}">
      <dgm:prSet/>
      <dgm:spPr/>
      <dgm:t>
        <a:bodyPr/>
        <a:lstStyle/>
        <a:p>
          <a:endParaRPr lang="en-US"/>
        </a:p>
      </dgm:t>
    </dgm:pt>
    <dgm:pt modelId="{2E807526-9278-4DD8-9AC2-52327CF09E51}" type="sibTrans" cxnId="{1CF19AB5-CA88-4D90-AC05-2F127349AD5D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0307215A-A1CF-4C44-B956-D5B76AE4AF50}">
      <dgm:prSet/>
      <dgm:spPr>
        <a:solidFill>
          <a:schemeClr val="accent4"/>
        </a:solidFill>
      </dgm:spPr>
      <dgm:t>
        <a:bodyPr/>
        <a:lstStyle/>
        <a:p>
          <a:r>
            <a:rPr lang="en-US" dirty="0" err="1"/>
            <a:t>Conclusie</a:t>
          </a:r>
          <a:endParaRPr lang="en-US" dirty="0"/>
        </a:p>
      </dgm:t>
    </dgm:pt>
    <dgm:pt modelId="{D526BE1C-8699-4940-BAA8-A77562FB3973}" type="parTrans" cxnId="{DEDF8E1A-2CA5-44C6-A598-B725E1E9A7ED}">
      <dgm:prSet/>
      <dgm:spPr/>
      <dgm:t>
        <a:bodyPr/>
        <a:lstStyle/>
        <a:p>
          <a:endParaRPr lang="nl-NL"/>
        </a:p>
      </dgm:t>
    </dgm:pt>
    <dgm:pt modelId="{C3712ADC-A610-4EF9-A51A-2353340F3553}" type="sibTrans" cxnId="{DEDF8E1A-2CA5-44C6-A598-B725E1E9A7ED}">
      <dgm:prSet phldrT="02" phldr="0"/>
      <dgm:spPr/>
      <dgm:t>
        <a:bodyPr/>
        <a:lstStyle/>
        <a:p>
          <a:r>
            <a:rPr lang="nl-NL"/>
            <a:t>02</a:t>
          </a:r>
        </a:p>
      </dgm:t>
    </dgm:pt>
    <dgm:pt modelId="{4EB910A4-FB2D-46CA-890D-98F051CE4ED1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dirty="0" err="1"/>
            <a:t>Aanbeveling</a:t>
          </a:r>
          <a:endParaRPr lang="en-US" dirty="0"/>
        </a:p>
      </dgm:t>
    </dgm:pt>
    <dgm:pt modelId="{F380EDE8-DA86-4B0C-8167-3E5E0527C3AD}" type="parTrans" cxnId="{01D74FF0-A9D2-40D1-BD6A-A82C7943E4B0}">
      <dgm:prSet/>
      <dgm:spPr/>
      <dgm:t>
        <a:bodyPr/>
        <a:lstStyle/>
        <a:p>
          <a:endParaRPr lang="nl-NL"/>
        </a:p>
      </dgm:t>
    </dgm:pt>
    <dgm:pt modelId="{CE9E5F50-F4C4-4F0B-B93F-11C02AA7CC79}" type="sibTrans" cxnId="{01D74FF0-A9D2-40D1-BD6A-A82C7943E4B0}">
      <dgm:prSet phldrT="03" phldr="0"/>
      <dgm:spPr/>
      <dgm:t>
        <a:bodyPr/>
        <a:lstStyle/>
        <a:p>
          <a:r>
            <a:rPr lang="nl-NL"/>
            <a:t>03</a:t>
          </a:r>
        </a:p>
      </dgm:t>
    </dgm:pt>
    <dgm:pt modelId="{557D4B10-99C1-4D21-A8DE-74F126D3D02E}" type="pres">
      <dgm:prSet presAssocID="{5C878F03-2ACC-430E-BC8E-A7BBC6D18100}" presName="Name0" presStyleCnt="0">
        <dgm:presLayoutVars>
          <dgm:animLvl val="lvl"/>
          <dgm:resizeHandles val="exact"/>
        </dgm:presLayoutVars>
      </dgm:prSet>
      <dgm:spPr/>
    </dgm:pt>
    <dgm:pt modelId="{5AF03FE9-34A4-4232-9EF2-61BB6C205AF4}" type="pres">
      <dgm:prSet presAssocID="{F8E859C4-B0A4-46FD-BD91-2C5E4F2DC9B7}" presName="compositeNode" presStyleCnt="0">
        <dgm:presLayoutVars>
          <dgm:bulletEnabled val="1"/>
        </dgm:presLayoutVars>
      </dgm:prSet>
      <dgm:spPr/>
    </dgm:pt>
    <dgm:pt modelId="{AD5C72DB-A643-4EDB-9BF0-08BA78E9EB43}" type="pres">
      <dgm:prSet presAssocID="{F8E859C4-B0A4-46FD-BD91-2C5E4F2DC9B7}" presName="bgRect" presStyleLbl="alignNode1" presStyleIdx="0" presStyleCnt="3" custScaleY="112596"/>
      <dgm:spPr/>
    </dgm:pt>
    <dgm:pt modelId="{1F53A27D-C6FC-46E8-874E-126D0CAB0050}" type="pres">
      <dgm:prSet presAssocID="{2E807526-9278-4DD8-9AC2-52327CF09E51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364DDDC2-B8CA-456A-BB6F-F15C35789FA1}" type="pres">
      <dgm:prSet presAssocID="{F8E859C4-B0A4-46FD-BD91-2C5E4F2DC9B7}" presName="nodeRect" presStyleLbl="alignNode1" presStyleIdx="0" presStyleCnt="3">
        <dgm:presLayoutVars>
          <dgm:bulletEnabled val="1"/>
        </dgm:presLayoutVars>
      </dgm:prSet>
      <dgm:spPr/>
    </dgm:pt>
    <dgm:pt modelId="{98DF68B6-E840-46CA-B554-433C68D97A49}" type="pres">
      <dgm:prSet presAssocID="{2E807526-9278-4DD8-9AC2-52327CF09E51}" presName="sibTrans" presStyleCnt="0"/>
      <dgm:spPr/>
    </dgm:pt>
    <dgm:pt modelId="{85185AD8-3827-4CF6-8F38-5EE34A32924B}" type="pres">
      <dgm:prSet presAssocID="{0307215A-A1CF-4C44-B956-D5B76AE4AF50}" presName="compositeNode" presStyleCnt="0">
        <dgm:presLayoutVars>
          <dgm:bulletEnabled val="1"/>
        </dgm:presLayoutVars>
      </dgm:prSet>
      <dgm:spPr/>
    </dgm:pt>
    <dgm:pt modelId="{A7704690-DD67-472F-8F7B-0D684DFA0C2B}" type="pres">
      <dgm:prSet presAssocID="{0307215A-A1CF-4C44-B956-D5B76AE4AF50}" presName="bgRect" presStyleLbl="alignNode1" presStyleIdx="1" presStyleCnt="3" custScaleY="112596"/>
      <dgm:spPr/>
    </dgm:pt>
    <dgm:pt modelId="{03B618E2-C456-4E80-9D35-B38DB5EAD9AB}" type="pres">
      <dgm:prSet presAssocID="{C3712ADC-A610-4EF9-A51A-2353340F355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4C1C4C6-DFBD-4234-83A1-76FEE976E469}" type="pres">
      <dgm:prSet presAssocID="{0307215A-A1CF-4C44-B956-D5B76AE4AF50}" presName="nodeRect" presStyleLbl="alignNode1" presStyleIdx="1" presStyleCnt="3">
        <dgm:presLayoutVars>
          <dgm:bulletEnabled val="1"/>
        </dgm:presLayoutVars>
      </dgm:prSet>
      <dgm:spPr/>
    </dgm:pt>
    <dgm:pt modelId="{EAB52B55-559B-42EC-9287-E15D0319C3C4}" type="pres">
      <dgm:prSet presAssocID="{C3712ADC-A610-4EF9-A51A-2353340F3553}" presName="sibTrans" presStyleCnt="0"/>
      <dgm:spPr/>
    </dgm:pt>
    <dgm:pt modelId="{8C597C5A-9982-4FC7-9F8C-40CFFBB4E304}" type="pres">
      <dgm:prSet presAssocID="{4EB910A4-FB2D-46CA-890D-98F051CE4ED1}" presName="compositeNode" presStyleCnt="0">
        <dgm:presLayoutVars>
          <dgm:bulletEnabled val="1"/>
        </dgm:presLayoutVars>
      </dgm:prSet>
      <dgm:spPr/>
    </dgm:pt>
    <dgm:pt modelId="{D7EAA004-0DB4-49AE-AA85-26A646A781F0}" type="pres">
      <dgm:prSet presAssocID="{4EB910A4-FB2D-46CA-890D-98F051CE4ED1}" presName="bgRect" presStyleLbl="alignNode1" presStyleIdx="2" presStyleCnt="3" custScaleY="112596"/>
      <dgm:spPr/>
    </dgm:pt>
    <dgm:pt modelId="{0177752C-1030-465F-B8EB-08E820D917F0}" type="pres">
      <dgm:prSet presAssocID="{CE9E5F50-F4C4-4F0B-B93F-11C02AA7CC79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5F05370-8CDA-43CF-A110-4D709DEEE4D4}" type="pres">
      <dgm:prSet presAssocID="{4EB910A4-FB2D-46CA-890D-98F051CE4ED1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5735005-189F-451F-9494-2FF1BF25B5AD}" type="presOf" srcId="{C3712ADC-A610-4EF9-A51A-2353340F3553}" destId="{03B618E2-C456-4E80-9D35-B38DB5EAD9AB}" srcOrd="0" destOrd="0" presId="urn:microsoft.com/office/officeart/2016/7/layout/LinearBlockProcessNumbered"/>
    <dgm:cxn modelId="{DEDF8E1A-2CA5-44C6-A598-B725E1E9A7ED}" srcId="{5C878F03-2ACC-430E-BC8E-A7BBC6D18100}" destId="{0307215A-A1CF-4C44-B956-D5B76AE4AF50}" srcOrd="1" destOrd="0" parTransId="{D526BE1C-8699-4940-BAA8-A77562FB3973}" sibTransId="{C3712ADC-A610-4EF9-A51A-2353340F3553}"/>
    <dgm:cxn modelId="{6A4ACF1D-2EE9-46FA-B3E2-EF2BBC84C7D5}" type="presOf" srcId="{2E807526-9278-4DD8-9AC2-52327CF09E51}" destId="{1F53A27D-C6FC-46E8-874E-126D0CAB0050}" srcOrd="0" destOrd="0" presId="urn:microsoft.com/office/officeart/2016/7/layout/LinearBlockProcessNumbered"/>
    <dgm:cxn modelId="{83AEC230-AF5D-497D-BDE5-FAC66EEB416D}" type="presOf" srcId="{4EB910A4-FB2D-46CA-890D-98F051CE4ED1}" destId="{F5F05370-8CDA-43CF-A110-4D709DEEE4D4}" srcOrd="1" destOrd="0" presId="urn:microsoft.com/office/officeart/2016/7/layout/LinearBlockProcessNumbered"/>
    <dgm:cxn modelId="{219C634C-7284-4E76-8EBB-8C4D19F0874F}" type="presOf" srcId="{F8E859C4-B0A4-46FD-BD91-2C5E4F2DC9B7}" destId="{AD5C72DB-A643-4EDB-9BF0-08BA78E9EB43}" srcOrd="0" destOrd="0" presId="urn:microsoft.com/office/officeart/2016/7/layout/LinearBlockProcessNumbered"/>
    <dgm:cxn modelId="{6385EE4E-CDB8-4027-88D8-2EB0F93DBE08}" type="presOf" srcId="{F8E859C4-B0A4-46FD-BD91-2C5E4F2DC9B7}" destId="{364DDDC2-B8CA-456A-BB6F-F15C35789FA1}" srcOrd="1" destOrd="0" presId="urn:microsoft.com/office/officeart/2016/7/layout/LinearBlockProcessNumbered"/>
    <dgm:cxn modelId="{39DCE172-3E2A-4D54-8BE1-EE80CB747EF3}" type="presOf" srcId="{4EB910A4-FB2D-46CA-890D-98F051CE4ED1}" destId="{D7EAA004-0DB4-49AE-AA85-26A646A781F0}" srcOrd="0" destOrd="0" presId="urn:microsoft.com/office/officeart/2016/7/layout/LinearBlockProcessNumbered"/>
    <dgm:cxn modelId="{1DE3B574-90D3-43AB-9444-DA95B6BF72A4}" type="presOf" srcId="{CE9E5F50-F4C4-4F0B-B93F-11C02AA7CC79}" destId="{0177752C-1030-465F-B8EB-08E820D917F0}" srcOrd="0" destOrd="0" presId="urn:microsoft.com/office/officeart/2016/7/layout/LinearBlockProcessNumbered"/>
    <dgm:cxn modelId="{AB3A6E7F-577C-4376-9C53-5F099DA77B36}" type="presOf" srcId="{5C878F03-2ACC-430E-BC8E-A7BBC6D18100}" destId="{557D4B10-99C1-4D21-A8DE-74F126D3D02E}" srcOrd="0" destOrd="0" presId="urn:microsoft.com/office/officeart/2016/7/layout/LinearBlockProcessNumbered"/>
    <dgm:cxn modelId="{1CF19AB5-CA88-4D90-AC05-2F127349AD5D}" srcId="{5C878F03-2ACC-430E-BC8E-A7BBC6D18100}" destId="{F8E859C4-B0A4-46FD-BD91-2C5E4F2DC9B7}" srcOrd="0" destOrd="0" parTransId="{6B310ADC-5693-4FF5-A267-5020D2BE0C8E}" sibTransId="{2E807526-9278-4DD8-9AC2-52327CF09E51}"/>
    <dgm:cxn modelId="{360C1FCF-FA74-47A0-A4A6-2ECA9EECF733}" type="presOf" srcId="{0307215A-A1CF-4C44-B956-D5B76AE4AF50}" destId="{A7704690-DD67-472F-8F7B-0D684DFA0C2B}" srcOrd="0" destOrd="0" presId="urn:microsoft.com/office/officeart/2016/7/layout/LinearBlockProcessNumbered"/>
    <dgm:cxn modelId="{01D74FF0-A9D2-40D1-BD6A-A82C7943E4B0}" srcId="{5C878F03-2ACC-430E-BC8E-A7BBC6D18100}" destId="{4EB910A4-FB2D-46CA-890D-98F051CE4ED1}" srcOrd="2" destOrd="0" parTransId="{F380EDE8-DA86-4B0C-8167-3E5E0527C3AD}" sibTransId="{CE9E5F50-F4C4-4F0B-B93F-11C02AA7CC79}"/>
    <dgm:cxn modelId="{70B0EBF3-5E1F-4753-B83D-084D1B7B6733}" type="presOf" srcId="{0307215A-A1CF-4C44-B956-D5B76AE4AF50}" destId="{74C1C4C6-DFBD-4234-83A1-76FEE976E469}" srcOrd="1" destOrd="0" presId="urn:microsoft.com/office/officeart/2016/7/layout/LinearBlockProcessNumbered"/>
    <dgm:cxn modelId="{B49E510B-6A9C-4123-9A5F-839966D0EEBD}" type="presParOf" srcId="{557D4B10-99C1-4D21-A8DE-74F126D3D02E}" destId="{5AF03FE9-34A4-4232-9EF2-61BB6C205AF4}" srcOrd="0" destOrd="0" presId="urn:microsoft.com/office/officeart/2016/7/layout/LinearBlockProcessNumbered"/>
    <dgm:cxn modelId="{1BBA087B-D832-4D27-A358-E318A7B618C8}" type="presParOf" srcId="{5AF03FE9-34A4-4232-9EF2-61BB6C205AF4}" destId="{AD5C72DB-A643-4EDB-9BF0-08BA78E9EB43}" srcOrd="0" destOrd="0" presId="urn:microsoft.com/office/officeart/2016/7/layout/LinearBlockProcessNumbered"/>
    <dgm:cxn modelId="{3B0E5048-DB10-44D0-A8BC-8E5FC24A985D}" type="presParOf" srcId="{5AF03FE9-34A4-4232-9EF2-61BB6C205AF4}" destId="{1F53A27D-C6FC-46E8-874E-126D0CAB0050}" srcOrd="1" destOrd="0" presId="urn:microsoft.com/office/officeart/2016/7/layout/LinearBlockProcessNumbered"/>
    <dgm:cxn modelId="{4B7EF7D3-D7D2-4536-8CA0-72C89F51FEC9}" type="presParOf" srcId="{5AF03FE9-34A4-4232-9EF2-61BB6C205AF4}" destId="{364DDDC2-B8CA-456A-BB6F-F15C35789FA1}" srcOrd="2" destOrd="0" presId="urn:microsoft.com/office/officeart/2016/7/layout/LinearBlockProcessNumbered"/>
    <dgm:cxn modelId="{B3D94878-D9FF-43C4-A7FD-1BED939342FC}" type="presParOf" srcId="{557D4B10-99C1-4D21-A8DE-74F126D3D02E}" destId="{98DF68B6-E840-46CA-B554-433C68D97A49}" srcOrd="1" destOrd="0" presId="urn:microsoft.com/office/officeart/2016/7/layout/LinearBlockProcessNumbered"/>
    <dgm:cxn modelId="{82C2F90F-DA34-4DAD-9CD0-C668F99FBC6B}" type="presParOf" srcId="{557D4B10-99C1-4D21-A8DE-74F126D3D02E}" destId="{85185AD8-3827-4CF6-8F38-5EE34A32924B}" srcOrd="2" destOrd="0" presId="urn:microsoft.com/office/officeart/2016/7/layout/LinearBlockProcessNumbered"/>
    <dgm:cxn modelId="{74937B3D-7BD5-4484-B9D6-3D38FC83DB70}" type="presParOf" srcId="{85185AD8-3827-4CF6-8F38-5EE34A32924B}" destId="{A7704690-DD67-472F-8F7B-0D684DFA0C2B}" srcOrd="0" destOrd="0" presId="urn:microsoft.com/office/officeart/2016/7/layout/LinearBlockProcessNumbered"/>
    <dgm:cxn modelId="{F7706C7B-B79F-4633-A0AE-3C054CD4550C}" type="presParOf" srcId="{85185AD8-3827-4CF6-8F38-5EE34A32924B}" destId="{03B618E2-C456-4E80-9D35-B38DB5EAD9AB}" srcOrd="1" destOrd="0" presId="urn:microsoft.com/office/officeart/2016/7/layout/LinearBlockProcessNumbered"/>
    <dgm:cxn modelId="{0A4BE9AF-BC78-447F-852E-9AF78A6C8782}" type="presParOf" srcId="{85185AD8-3827-4CF6-8F38-5EE34A32924B}" destId="{74C1C4C6-DFBD-4234-83A1-76FEE976E469}" srcOrd="2" destOrd="0" presId="urn:microsoft.com/office/officeart/2016/7/layout/LinearBlockProcessNumbered"/>
    <dgm:cxn modelId="{8BA5105A-69F3-4764-B100-88D55BAF8BC4}" type="presParOf" srcId="{557D4B10-99C1-4D21-A8DE-74F126D3D02E}" destId="{EAB52B55-559B-42EC-9287-E15D0319C3C4}" srcOrd="3" destOrd="0" presId="urn:microsoft.com/office/officeart/2016/7/layout/LinearBlockProcessNumbered"/>
    <dgm:cxn modelId="{D39D6FF3-6044-4C2C-A2C1-BDC5CA288469}" type="presParOf" srcId="{557D4B10-99C1-4D21-A8DE-74F126D3D02E}" destId="{8C597C5A-9982-4FC7-9F8C-40CFFBB4E304}" srcOrd="4" destOrd="0" presId="urn:microsoft.com/office/officeart/2016/7/layout/LinearBlockProcessNumbered"/>
    <dgm:cxn modelId="{E0892111-7E55-4308-8F40-18F81F5A8590}" type="presParOf" srcId="{8C597C5A-9982-4FC7-9F8C-40CFFBB4E304}" destId="{D7EAA004-0DB4-49AE-AA85-26A646A781F0}" srcOrd="0" destOrd="0" presId="urn:microsoft.com/office/officeart/2016/7/layout/LinearBlockProcessNumbered"/>
    <dgm:cxn modelId="{69C84474-D125-4A5E-87BB-6C7781F4878A}" type="presParOf" srcId="{8C597C5A-9982-4FC7-9F8C-40CFFBB4E304}" destId="{0177752C-1030-465F-B8EB-08E820D917F0}" srcOrd="1" destOrd="0" presId="urn:microsoft.com/office/officeart/2016/7/layout/LinearBlockProcessNumbered"/>
    <dgm:cxn modelId="{A5EBDB43-D8C8-4191-B036-5D71E16FAB9E}" type="presParOf" srcId="{8C597C5A-9982-4FC7-9F8C-40CFFBB4E304}" destId="{F5F05370-8CDA-43CF-A110-4D709DEEE4D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C878F03-2ACC-430E-BC8E-A7BBC6D1810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30F853-C80C-43AE-AD8F-FDF006F6144C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/>
            <a:t>-</a:t>
          </a:r>
          <a:endParaRPr lang="en-GB" dirty="0"/>
        </a:p>
      </dgm:t>
    </dgm:pt>
    <dgm:pt modelId="{2C072FBC-0410-4714-8E5C-34DA761E7DF8}" type="parTrans" cxnId="{D275BCF8-C874-4C3E-ADC5-14C89443C974}">
      <dgm:prSet/>
      <dgm:spPr/>
      <dgm:t>
        <a:bodyPr/>
        <a:lstStyle/>
        <a:p>
          <a:endParaRPr lang="en-GB"/>
        </a:p>
      </dgm:t>
    </dgm:pt>
    <dgm:pt modelId="{7340770D-C7B9-46F7-ABED-2AB466952634}" type="sibTrans" cxnId="{D275BCF8-C874-4C3E-ADC5-14C89443C974}">
      <dgm:prSet phldrT="01" phldr="0"/>
      <dgm:spPr/>
      <dgm:t>
        <a:bodyPr/>
        <a:lstStyle/>
        <a:p>
          <a:r>
            <a:rPr lang="en-GB"/>
            <a:t>01</a:t>
          </a:r>
        </a:p>
      </dgm:t>
    </dgm:pt>
    <dgm:pt modelId="{CF1A531E-590C-4740-A562-A832DBEEC2C8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-</a:t>
          </a:r>
          <a:endParaRPr lang="en-GB" dirty="0"/>
        </a:p>
      </dgm:t>
    </dgm:pt>
    <dgm:pt modelId="{04EC6560-A056-4936-A3FD-AEBDD7DDF5A9}" type="sibTrans" cxnId="{5AF22A0F-F068-4A35-8FA5-5F650B76502D}">
      <dgm:prSet phldrT="02" phldr="0"/>
      <dgm:spPr/>
      <dgm:t>
        <a:bodyPr/>
        <a:lstStyle/>
        <a:p>
          <a:r>
            <a:rPr lang="en-GB"/>
            <a:t>02</a:t>
          </a:r>
        </a:p>
      </dgm:t>
    </dgm:pt>
    <dgm:pt modelId="{73ED51C7-403A-4EA6-B744-4C8A9779E733}" type="parTrans" cxnId="{5AF22A0F-F068-4A35-8FA5-5F650B76502D}">
      <dgm:prSet/>
      <dgm:spPr/>
      <dgm:t>
        <a:bodyPr/>
        <a:lstStyle/>
        <a:p>
          <a:endParaRPr lang="en-GB"/>
        </a:p>
      </dgm:t>
    </dgm:pt>
    <dgm:pt modelId="{AAA62F96-2579-4AA1-B8A5-811EE52442D1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nl-NL" dirty="0"/>
            <a:t>-</a:t>
          </a:r>
          <a:endParaRPr lang="en-GB" dirty="0"/>
        </a:p>
      </dgm:t>
    </dgm:pt>
    <dgm:pt modelId="{33B0EE6E-BCC4-497C-864C-042D9644A696}" type="sibTrans" cxnId="{86FCFF94-2C2F-49ED-A675-425D0AEC63EF}">
      <dgm:prSet phldrT="03" phldr="0"/>
      <dgm:spPr/>
      <dgm:t>
        <a:bodyPr/>
        <a:lstStyle/>
        <a:p>
          <a:r>
            <a:rPr lang="en-GB"/>
            <a:t>03</a:t>
          </a:r>
        </a:p>
      </dgm:t>
    </dgm:pt>
    <dgm:pt modelId="{6048B9A8-3346-4F34-A85C-D5441F9893B1}" type="parTrans" cxnId="{86FCFF94-2C2F-49ED-A675-425D0AEC63EF}">
      <dgm:prSet/>
      <dgm:spPr/>
      <dgm:t>
        <a:bodyPr/>
        <a:lstStyle/>
        <a:p>
          <a:endParaRPr lang="en-GB"/>
        </a:p>
      </dgm:t>
    </dgm:pt>
    <dgm:pt modelId="{557D4B10-99C1-4D21-A8DE-74F126D3D02E}" type="pres">
      <dgm:prSet presAssocID="{5C878F03-2ACC-430E-BC8E-A7BBC6D18100}" presName="Name0" presStyleCnt="0">
        <dgm:presLayoutVars>
          <dgm:animLvl val="lvl"/>
          <dgm:resizeHandles val="exact"/>
        </dgm:presLayoutVars>
      </dgm:prSet>
      <dgm:spPr/>
    </dgm:pt>
    <dgm:pt modelId="{AB1946E6-A387-4FF5-A8B8-E281A63CEE49}" type="pres">
      <dgm:prSet presAssocID="{7630F853-C80C-43AE-AD8F-FDF006F6144C}" presName="compositeNode" presStyleCnt="0">
        <dgm:presLayoutVars>
          <dgm:bulletEnabled val="1"/>
        </dgm:presLayoutVars>
      </dgm:prSet>
      <dgm:spPr/>
    </dgm:pt>
    <dgm:pt modelId="{26947EBE-DC2C-404A-BFF6-44FD3949FEFE}" type="pres">
      <dgm:prSet presAssocID="{7630F853-C80C-43AE-AD8F-FDF006F6144C}" presName="bgRect" presStyleLbl="alignNode1" presStyleIdx="0" presStyleCnt="3"/>
      <dgm:spPr/>
    </dgm:pt>
    <dgm:pt modelId="{CBBCC75A-8001-44BF-982A-39E4EAA752A6}" type="pres">
      <dgm:prSet presAssocID="{7340770D-C7B9-46F7-ABED-2AB46695263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831179D-00B1-47F7-B1B6-8B303BCA87BE}" type="pres">
      <dgm:prSet presAssocID="{7630F853-C80C-43AE-AD8F-FDF006F6144C}" presName="nodeRect" presStyleLbl="alignNode1" presStyleIdx="0" presStyleCnt="3">
        <dgm:presLayoutVars>
          <dgm:bulletEnabled val="1"/>
        </dgm:presLayoutVars>
      </dgm:prSet>
      <dgm:spPr/>
    </dgm:pt>
    <dgm:pt modelId="{D19538C4-DF01-41A2-B97D-D808D8932D65}" type="pres">
      <dgm:prSet presAssocID="{7340770D-C7B9-46F7-ABED-2AB466952634}" presName="sibTrans" presStyleCnt="0"/>
      <dgm:spPr/>
    </dgm:pt>
    <dgm:pt modelId="{A9D543B7-F48D-4DCF-8330-EAC051FC8D4C}" type="pres">
      <dgm:prSet presAssocID="{CF1A531E-590C-4740-A562-A832DBEEC2C8}" presName="compositeNode" presStyleCnt="0">
        <dgm:presLayoutVars>
          <dgm:bulletEnabled val="1"/>
        </dgm:presLayoutVars>
      </dgm:prSet>
      <dgm:spPr/>
    </dgm:pt>
    <dgm:pt modelId="{A6BB016B-EA76-4146-8D92-97A4A08BD34B}" type="pres">
      <dgm:prSet presAssocID="{CF1A531E-590C-4740-A562-A832DBEEC2C8}" presName="bgRect" presStyleLbl="alignNode1" presStyleIdx="1" presStyleCnt="3"/>
      <dgm:spPr/>
    </dgm:pt>
    <dgm:pt modelId="{61BAAB11-1412-43A9-A20C-826E6070A422}" type="pres">
      <dgm:prSet presAssocID="{04EC6560-A056-4936-A3FD-AEBDD7DDF5A9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3E0C002-3BC1-423E-B894-D627BFDE0E9D}" type="pres">
      <dgm:prSet presAssocID="{CF1A531E-590C-4740-A562-A832DBEEC2C8}" presName="nodeRect" presStyleLbl="alignNode1" presStyleIdx="1" presStyleCnt="3">
        <dgm:presLayoutVars>
          <dgm:bulletEnabled val="1"/>
        </dgm:presLayoutVars>
      </dgm:prSet>
      <dgm:spPr/>
    </dgm:pt>
    <dgm:pt modelId="{3FEC9C3B-D234-452B-B3BE-E47D00D45F7F}" type="pres">
      <dgm:prSet presAssocID="{04EC6560-A056-4936-A3FD-AEBDD7DDF5A9}" presName="sibTrans" presStyleCnt="0"/>
      <dgm:spPr/>
    </dgm:pt>
    <dgm:pt modelId="{95FABB42-DA50-481A-91DF-A302D3AA98A9}" type="pres">
      <dgm:prSet presAssocID="{AAA62F96-2579-4AA1-B8A5-811EE52442D1}" presName="compositeNode" presStyleCnt="0">
        <dgm:presLayoutVars>
          <dgm:bulletEnabled val="1"/>
        </dgm:presLayoutVars>
      </dgm:prSet>
      <dgm:spPr/>
    </dgm:pt>
    <dgm:pt modelId="{960F5F56-27B6-4E98-9E72-DEE7858E9AEE}" type="pres">
      <dgm:prSet presAssocID="{AAA62F96-2579-4AA1-B8A5-811EE52442D1}" presName="bgRect" presStyleLbl="alignNode1" presStyleIdx="2" presStyleCnt="3"/>
      <dgm:spPr/>
    </dgm:pt>
    <dgm:pt modelId="{8A1A8030-E8AD-4E3B-88BD-BFA5AD18B4AA}" type="pres">
      <dgm:prSet presAssocID="{33B0EE6E-BCC4-497C-864C-042D9644A696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8335853-E85E-4A81-999E-A3CE78CEBBE3}" type="pres">
      <dgm:prSet presAssocID="{AAA62F96-2579-4AA1-B8A5-811EE52442D1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AF22A0F-F068-4A35-8FA5-5F650B76502D}" srcId="{5C878F03-2ACC-430E-BC8E-A7BBC6D18100}" destId="{CF1A531E-590C-4740-A562-A832DBEEC2C8}" srcOrd="1" destOrd="0" parTransId="{73ED51C7-403A-4EA6-B744-4C8A9779E733}" sibTransId="{04EC6560-A056-4936-A3FD-AEBDD7DDF5A9}"/>
    <dgm:cxn modelId="{85C2E616-A82A-48BB-AC2A-EE783931D7C5}" type="presOf" srcId="{7340770D-C7B9-46F7-ABED-2AB466952634}" destId="{CBBCC75A-8001-44BF-982A-39E4EAA752A6}" srcOrd="0" destOrd="0" presId="urn:microsoft.com/office/officeart/2016/7/layout/LinearBlockProcessNumbered"/>
    <dgm:cxn modelId="{8D3BA51A-5403-4ED0-9461-86188658EFFD}" type="presOf" srcId="{AAA62F96-2579-4AA1-B8A5-811EE52442D1}" destId="{960F5F56-27B6-4E98-9E72-DEE7858E9AEE}" srcOrd="0" destOrd="0" presId="urn:microsoft.com/office/officeart/2016/7/layout/LinearBlockProcessNumbered"/>
    <dgm:cxn modelId="{7B47EE74-F2F3-4B9A-986F-F53C5A474F7E}" type="presOf" srcId="{04EC6560-A056-4936-A3FD-AEBDD7DDF5A9}" destId="{61BAAB11-1412-43A9-A20C-826E6070A422}" srcOrd="0" destOrd="0" presId="urn:microsoft.com/office/officeart/2016/7/layout/LinearBlockProcessNumbered"/>
    <dgm:cxn modelId="{AB3A6E7F-577C-4376-9C53-5F099DA77B36}" type="presOf" srcId="{5C878F03-2ACC-430E-BC8E-A7BBC6D18100}" destId="{557D4B10-99C1-4D21-A8DE-74F126D3D02E}" srcOrd="0" destOrd="0" presId="urn:microsoft.com/office/officeart/2016/7/layout/LinearBlockProcessNumbered"/>
    <dgm:cxn modelId="{64BD4A94-C4F1-4CC4-951A-D54046AED601}" type="presOf" srcId="{CF1A531E-590C-4740-A562-A832DBEEC2C8}" destId="{F3E0C002-3BC1-423E-B894-D627BFDE0E9D}" srcOrd="1" destOrd="0" presId="urn:microsoft.com/office/officeart/2016/7/layout/LinearBlockProcessNumbered"/>
    <dgm:cxn modelId="{C53A5894-C494-484C-9F7A-CE56D5DA6DC6}" type="presOf" srcId="{CF1A531E-590C-4740-A562-A832DBEEC2C8}" destId="{A6BB016B-EA76-4146-8D92-97A4A08BD34B}" srcOrd="0" destOrd="0" presId="urn:microsoft.com/office/officeart/2016/7/layout/LinearBlockProcessNumbered"/>
    <dgm:cxn modelId="{86FCFF94-2C2F-49ED-A675-425D0AEC63EF}" srcId="{5C878F03-2ACC-430E-BC8E-A7BBC6D18100}" destId="{AAA62F96-2579-4AA1-B8A5-811EE52442D1}" srcOrd="2" destOrd="0" parTransId="{6048B9A8-3346-4F34-A85C-D5441F9893B1}" sibTransId="{33B0EE6E-BCC4-497C-864C-042D9644A696}"/>
    <dgm:cxn modelId="{6D343CA4-A9A8-4918-B6ED-46EE653FB5AC}" type="presOf" srcId="{33B0EE6E-BCC4-497C-864C-042D9644A696}" destId="{8A1A8030-E8AD-4E3B-88BD-BFA5AD18B4AA}" srcOrd="0" destOrd="0" presId="urn:microsoft.com/office/officeart/2016/7/layout/LinearBlockProcessNumbered"/>
    <dgm:cxn modelId="{5B1B92AD-F6FD-4984-9691-04162D98C7B5}" type="presOf" srcId="{AAA62F96-2579-4AA1-B8A5-811EE52442D1}" destId="{C8335853-E85E-4A81-999E-A3CE78CEBBE3}" srcOrd="1" destOrd="0" presId="urn:microsoft.com/office/officeart/2016/7/layout/LinearBlockProcessNumbered"/>
    <dgm:cxn modelId="{6B6FF3D7-12DC-4930-81D8-22521814362E}" type="presOf" srcId="{7630F853-C80C-43AE-AD8F-FDF006F6144C}" destId="{4831179D-00B1-47F7-B1B6-8B303BCA87BE}" srcOrd="1" destOrd="0" presId="urn:microsoft.com/office/officeart/2016/7/layout/LinearBlockProcessNumbered"/>
    <dgm:cxn modelId="{85662AEA-A949-4D55-A86E-528F2C78F0F2}" type="presOf" srcId="{7630F853-C80C-43AE-AD8F-FDF006F6144C}" destId="{26947EBE-DC2C-404A-BFF6-44FD3949FEFE}" srcOrd="0" destOrd="0" presId="urn:microsoft.com/office/officeart/2016/7/layout/LinearBlockProcessNumbered"/>
    <dgm:cxn modelId="{D275BCF8-C874-4C3E-ADC5-14C89443C974}" srcId="{5C878F03-2ACC-430E-BC8E-A7BBC6D18100}" destId="{7630F853-C80C-43AE-AD8F-FDF006F6144C}" srcOrd="0" destOrd="0" parTransId="{2C072FBC-0410-4714-8E5C-34DA761E7DF8}" sibTransId="{7340770D-C7B9-46F7-ABED-2AB466952634}"/>
    <dgm:cxn modelId="{B78A41E3-C0C2-4DC9-A87C-3BD8A053CAB9}" type="presParOf" srcId="{557D4B10-99C1-4D21-A8DE-74F126D3D02E}" destId="{AB1946E6-A387-4FF5-A8B8-E281A63CEE49}" srcOrd="0" destOrd="0" presId="urn:microsoft.com/office/officeart/2016/7/layout/LinearBlockProcessNumbered"/>
    <dgm:cxn modelId="{3855D1B6-7820-41A0-AEF5-C9E7582FF17D}" type="presParOf" srcId="{AB1946E6-A387-4FF5-A8B8-E281A63CEE49}" destId="{26947EBE-DC2C-404A-BFF6-44FD3949FEFE}" srcOrd="0" destOrd="0" presId="urn:microsoft.com/office/officeart/2016/7/layout/LinearBlockProcessNumbered"/>
    <dgm:cxn modelId="{087F9441-0750-485F-BC5F-0E3095A9F8F6}" type="presParOf" srcId="{AB1946E6-A387-4FF5-A8B8-E281A63CEE49}" destId="{CBBCC75A-8001-44BF-982A-39E4EAA752A6}" srcOrd="1" destOrd="0" presId="urn:microsoft.com/office/officeart/2016/7/layout/LinearBlockProcessNumbered"/>
    <dgm:cxn modelId="{883E6C6D-0BAC-411E-A31E-EF6CAAFD7303}" type="presParOf" srcId="{AB1946E6-A387-4FF5-A8B8-E281A63CEE49}" destId="{4831179D-00B1-47F7-B1B6-8B303BCA87BE}" srcOrd="2" destOrd="0" presId="urn:microsoft.com/office/officeart/2016/7/layout/LinearBlockProcessNumbered"/>
    <dgm:cxn modelId="{765706B6-9003-4D5A-A7C7-D46CDADA966C}" type="presParOf" srcId="{557D4B10-99C1-4D21-A8DE-74F126D3D02E}" destId="{D19538C4-DF01-41A2-B97D-D808D8932D65}" srcOrd="1" destOrd="0" presId="urn:microsoft.com/office/officeart/2016/7/layout/LinearBlockProcessNumbered"/>
    <dgm:cxn modelId="{551812FC-FF49-4AE6-BB39-B5875A58B9F2}" type="presParOf" srcId="{557D4B10-99C1-4D21-A8DE-74F126D3D02E}" destId="{A9D543B7-F48D-4DCF-8330-EAC051FC8D4C}" srcOrd="2" destOrd="0" presId="urn:microsoft.com/office/officeart/2016/7/layout/LinearBlockProcessNumbered"/>
    <dgm:cxn modelId="{E590B441-7389-4D5E-9700-E5E8C0BC306E}" type="presParOf" srcId="{A9D543B7-F48D-4DCF-8330-EAC051FC8D4C}" destId="{A6BB016B-EA76-4146-8D92-97A4A08BD34B}" srcOrd="0" destOrd="0" presId="urn:microsoft.com/office/officeart/2016/7/layout/LinearBlockProcessNumbered"/>
    <dgm:cxn modelId="{E9D2605E-D62E-428F-93D2-90E0A2C46644}" type="presParOf" srcId="{A9D543B7-F48D-4DCF-8330-EAC051FC8D4C}" destId="{61BAAB11-1412-43A9-A20C-826E6070A422}" srcOrd="1" destOrd="0" presId="urn:microsoft.com/office/officeart/2016/7/layout/LinearBlockProcessNumbered"/>
    <dgm:cxn modelId="{CAF29AFA-F9C4-45BD-9323-A0E83F2E3A9A}" type="presParOf" srcId="{A9D543B7-F48D-4DCF-8330-EAC051FC8D4C}" destId="{F3E0C002-3BC1-423E-B894-D627BFDE0E9D}" srcOrd="2" destOrd="0" presId="urn:microsoft.com/office/officeart/2016/7/layout/LinearBlockProcessNumbered"/>
    <dgm:cxn modelId="{CE6C1F5E-FD8B-48A3-8727-A484819BDF1D}" type="presParOf" srcId="{557D4B10-99C1-4D21-A8DE-74F126D3D02E}" destId="{3FEC9C3B-D234-452B-B3BE-E47D00D45F7F}" srcOrd="3" destOrd="0" presId="urn:microsoft.com/office/officeart/2016/7/layout/LinearBlockProcessNumbered"/>
    <dgm:cxn modelId="{33FE11F6-458B-4B53-A99F-731053830608}" type="presParOf" srcId="{557D4B10-99C1-4D21-A8DE-74F126D3D02E}" destId="{95FABB42-DA50-481A-91DF-A302D3AA98A9}" srcOrd="4" destOrd="0" presId="urn:microsoft.com/office/officeart/2016/7/layout/LinearBlockProcessNumbered"/>
    <dgm:cxn modelId="{FA4CB3B8-09B7-4867-84FA-4BFA68EEA781}" type="presParOf" srcId="{95FABB42-DA50-481A-91DF-A302D3AA98A9}" destId="{960F5F56-27B6-4E98-9E72-DEE7858E9AEE}" srcOrd="0" destOrd="0" presId="urn:microsoft.com/office/officeart/2016/7/layout/LinearBlockProcessNumbered"/>
    <dgm:cxn modelId="{F8981E3A-B8CE-413B-A870-CF09D00A55E9}" type="presParOf" srcId="{95FABB42-DA50-481A-91DF-A302D3AA98A9}" destId="{8A1A8030-E8AD-4E3B-88BD-BFA5AD18B4AA}" srcOrd="1" destOrd="0" presId="urn:microsoft.com/office/officeart/2016/7/layout/LinearBlockProcessNumbered"/>
    <dgm:cxn modelId="{57F54216-CABA-4571-B533-23B9B8D2B951}" type="presParOf" srcId="{95FABB42-DA50-481A-91DF-A302D3AA98A9}" destId="{C8335853-E85E-4A81-999E-A3CE78CEBBE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C878F03-2ACC-430E-BC8E-A7BBC6D1810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30F853-C80C-43AE-AD8F-FDF006F6144C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/>
            <a:t>-</a:t>
          </a:r>
          <a:endParaRPr lang="en-GB" dirty="0"/>
        </a:p>
      </dgm:t>
    </dgm:pt>
    <dgm:pt modelId="{2C072FBC-0410-4714-8E5C-34DA761E7DF8}" type="parTrans" cxnId="{D275BCF8-C874-4C3E-ADC5-14C89443C974}">
      <dgm:prSet/>
      <dgm:spPr/>
      <dgm:t>
        <a:bodyPr/>
        <a:lstStyle/>
        <a:p>
          <a:endParaRPr lang="en-GB"/>
        </a:p>
      </dgm:t>
    </dgm:pt>
    <dgm:pt modelId="{7340770D-C7B9-46F7-ABED-2AB466952634}" type="sibTrans" cxnId="{D275BCF8-C874-4C3E-ADC5-14C89443C974}">
      <dgm:prSet phldrT="01" phldr="0"/>
      <dgm:spPr/>
      <dgm:t>
        <a:bodyPr/>
        <a:lstStyle/>
        <a:p>
          <a:r>
            <a:rPr lang="en-GB"/>
            <a:t>01</a:t>
          </a:r>
        </a:p>
      </dgm:t>
    </dgm:pt>
    <dgm:pt modelId="{CF1A531E-590C-4740-A562-A832DBEEC2C8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-</a:t>
          </a:r>
          <a:endParaRPr lang="en-GB" dirty="0"/>
        </a:p>
      </dgm:t>
    </dgm:pt>
    <dgm:pt modelId="{04EC6560-A056-4936-A3FD-AEBDD7DDF5A9}" type="sibTrans" cxnId="{5AF22A0F-F068-4A35-8FA5-5F650B76502D}">
      <dgm:prSet phldrT="02" phldr="0"/>
      <dgm:spPr/>
      <dgm:t>
        <a:bodyPr/>
        <a:lstStyle/>
        <a:p>
          <a:r>
            <a:rPr lang="en-GB"/>
            <a:t>02</a:t>
          </a:r>
        </a:p>
      </dgm:t>
    </dgm:pt>
    <dgm:pt modelId="{73ED51C7-403A-4EA6-B744-4C8A9779E733}" type="parTrans" cxnId="{5AF22A0F-F068-4A35-8FA5-5F650B76502D}">
      <dgm:prSet/>
      <dgm:spPr/>
      <dgm:t>
        <a:bodyPr/>
        <a:lstStyle/>
        <a:p>
          <a:endParaRPr lang="en-GB"/>
        </a:p>
      </dgm:t>
    </dgm:pt>
    <dgm:pt modelId="{AAA62F96-2579-4AA1-B8A5-811EE52442D1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nl-NL" dirty="0"/>
            <a:t>-</a:t>
          </a:r>
          <a:endParaRPr lang="en-GB" dirty="0"/>
        </a:p>
      </dgm:t>
    </dgm:pt>
    <dgm:pt modelId="{33B0EE6E-BCC4-497C-864C-042D9644A696}" type="sibTrans" cxnId="{86FCFF94-2C2F-49ED-A675-425D0AEC63EF}">
      <dgm:prSet phldrT="03" phldr="0"/>
      <dgm:spPr/>
      <dgm:t>
        <a:bodyPr/>
        <a:lstStyle/>
        <a:p>
          <a:r>
            <a:rPr lang="en-GB"/>
            <a:t>03</a:t>
          </a:r>
        </a:p>
      </dgm:t>
    </dgm:pt>
    <dgm:pt modelId="{6048B9A8-3346-4F34-A85C-D5441F9893B1}" type="parTrans" cxnId="{86FCFF94-2C2F-49ED-A675-425D0AEC63EF}">
      <dgm:prSet/>
      <dgm:spPr/>
      <dgm:t>
        <a:bodyPr/>
        <a:lstStyle/>
        <a:p>
          <a:endParaRPr lang="en-GB"/>
        </a:p>
      </dgm:t>
    </dgm:pt>
    <dgm:pt modelId="{557D4B10-99C1-4D21-A8DE-74F126D3D02E}" type="pres">
      <dgm:prSet presAssocID="{5C878F03-2ACC-430E-BC8E-A7BBC6D18100}" presName="Name0" presStyleCnt="0">
        <dgm:presLayoutVars>
          <dgm:animLvl val="lvl"/>
          <dgm:resizeHandles val="exact"/>
        </dgm:presLayoutVars>
      </dgm:prSet>
      <dgm:spPr/>
    </dgm:pt>
    <dgm:pt modelId="{AB1946E6-A387-4FF5-A8B8-E281A63CEE49}" type="pres">
      <dgm:prSet presAssocID="{7630F853-C80C-43AE-AD8F-FDF006F6144C}" presName="compositeNode" presStyleCnt="0">
        <dgm:presLayoutVars>
          <dgm:bulletEnabled val="1"/>
        </dgm:presLayoutVars>
      </dgm:prSet>
      <dgm:spPr/>
    </dgm:pt>
    <dgm:pt modelId="{26947EBE-DC2C-404A-BFF6-44FD3949FEFE}" type="pres">
      <dgm:prSet presAssocID="{7630F853-C80C-43AE-AD8F-FDF006F6144C}" presName="bgRect" presStyleLbl="alignNode1" presStyleIdx="0" presStyleCnt="3"/>
      <dgm:spPr/>
    </dgm:pt>
    <dgm:pt modelId="{CBBCC75A-8001-44BF-982A-39E4EAA752A6}" type="pres">
      <dgm:prSet presAssocID="{7340770D-C7B9-46F7-ABED-2AB46695263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831179D-00B1-47F7-B1B6-8B303BCA87BE}" type="pres">
      <dgm:prSet presAssocID="{7630F853-C80C-43AE-AD8F-FDF006F6144C}" presName="nodeRect" presStyleLbl="alignNode1" presStyleIdx="0" presStyleCnt="3">
        <dgm:presLayoutVars>
          <dgm:bulletEnabled val="1"/>
        </dgm:presLayoutVars>
      </dgm:prSet>
      <dgm:spPr/>
    </dgm:pt>
    <dgm:pt modelId="{D19538C4-DF01-41A2-B97D-D808D8932D65}" type="pres">
      <dgm:prSet presAssocID="{7340770D-C7B9-46F7-ABED-2AB466952634}" presName="sibTrans" presStyleCnt="0"/>
      <dgm:spPr/>
    </dgm:pt>
    <dgm:pt modelId="{A9D543B7-F48D-4DCF-8330-EAC051FC8D4C}" type="pres">
      <dgm:prSet presAssocID="{CF1A531E-590C-4740-A562-A832DBEEC2C8}" presName="compositeNode" presStyleCnt="0">
        <dgm:presLayoutVars>
          <dgm:bulletEnabled val="1"/>
        </dgm:presLayoutVars>
      </dgm:prSet>
      <dgm:spPr/>
    </dgm:pt>
    <dgm:pt modelId="{A6BB016B-EA76-4146-8D92-97A4A08BD34B}" type="pres">
      <dgm:prSet presAssocID="{CF1A531E-590C-4740-A562-A832DBEEC2C8}" presName="bgRect" presStyleLbl="alignNode1" presStyleIdx="1" presStyleCnt="3"/>
      <dgm:spPr/>
    </dgm:pt>
    <dgm:pt modelId="{61BAAB11-1412-43A9-A20C-826E6070A422}" type="pres">
      <dgm:prSet presAssocID="{04EC6560-A056-4936-A3FD-AEBDD7DDF5A9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3E0C002-3BC1-423E-B894-D627BFDE0E9D}" type="pres">
      <dgm:prSet presAssocID="{CF1A531E-590C-4740-A562-A832DBEEC2C8}" presName="nodeRect" presStyleLbl="alignNode1" presStyleIdx="1" presStyleCnt="3">
        <dgm:presLayoutVars>
          <dgm:bulletEnabled val="1"/>
        </dgm:presLayoutVars>
      </dgm:prSet>
      <dgm:spPr/>
    </dgm:pt>
    <dgm:pt modelId="{3FEC9C3B-D234-452B-B3BE-E47D00D45F7F}" type="pres">
      <dgm:prSet presAssocID="{04EC6560-A056-4936-A3FD-AEBDD7DDF5A9}" presName="sibTrans" presStyleCnt="0"/>
      <dgm:spPr/>
    </dgm:pt>
    <dgm:pt modelId="{95FABB42-DA50-481A-91DF-A302D3AA98A9}" type="pres">
      <dgm:prSet presAssocID="{AAA62F96-2579-4AA1-B8A5-811EE52442D1}" presName="compositeNode" presStyleCnt="0">
        <dgm:presLayoutVars>
          <dgm:bulletEnabled val="1"/>
        </dgm:presLayoutVars>
      </dgm:prSet>
      <dgm:spPr/>
    </dgm:pt>
    <dgm:pt modelId="{960F5F56-27B6-4E98-9E72-DEE7858E9AEE}" type="pres">
      <dgm:prSet presAssocID="{AAA62F96-2579-4AA1-B8A5-811EE52442D1}" presName="bgRect" presStyleLbl="alignNode1" presStyleIdx="2" presStyleCnt="3"/>
      <dgm:spPr/>
    </dgm:pt>
    <dgm:pt modelId="{8A1A8030-E8AD-4E3B-88BD-BFA5AD18B4AA}" type="pres">
      <dgm:prSet presAssocID="{33B0EE6E-BCC4-497C-864C-042D9644A696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8335853-E85E-4A81-999E-A3CE78CEBBE3}" type="pres">
      <dgm:prSet presAssocID="{AAA62F96-2579-4AA1-B8A5-811EE52442D1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AF22A0F-F068-4A35-8FA5-5F650B76502D}" srcId="{5C878F03-2ACC-430E-BC8E-A7BBC6D18100}" destId="{CF1A531E-590C-4740-A562-A832DBEEC2C8}" srcOrd="1" destOrd="0" parTransId="{73ED51C7-403A-4EA6-B744-4C8A9779E733}" sibTransId="{04EC6560-A056-4936-A3FD-AEBDD7DDF5A9}"/>
    <dgm:cxn modelId="{85C2E616-A82A-48BB-AC2A-EE783931D7C5}" type="presOf" srcId="{7340770D-C7B9-46F7-ABED-2AB466952634}" destId="{CBBCC75A-8001-44BF-982A-39E4EAA752A6}" srcOrd="0" destOrd="0" presId="urn:microsoft.com/office/officeart/2016/7/layout/LinearBlockProcessNumbered"/>
    <dgm:cxn modelId="{8D3BA51A-5403-4ED0-9461-86188658EFFD}" type="presOf" srcId="{AAA62F96-2579-4AA1-B8A5-811EE52442D1}" destId="{960F5F56-27B6-4E98-9E72-DEE7858E9AEE}" srcOrd="0" destOrd="0" presId="urn:microsoft.com/office/officeart/2016/7/layout/LinearBlockProcessNumbered"/>
    <dgm:cxn modelId="{7B47EE74-F2F3-4B9A-986F-F53C5A474F7E}" type="presOf" srcId="{04EC6560-A056-4936-A3FD-AEBDD7DDF5A9}" destId="{61BAAB11-1412-43A9-A20C-826E6070A422}" srcOrd="0" destOrd="0" presId="urn:microsoft.com/office/officeart/2016/7/layout/LinearBlockProcessNumbered"/>
    <dgm:cxn modelId="{AB3A6E7F-577C-4376-9C53-5F099DA77B36}" type="presOf" srcId="{5C878F03-2ACC-430E-BC8E-A7BBC6D18100}" destId="{557D4B10-99C1-4D21-A8DE-74F126D3D02E}" srcOrd="0" destOrd="0" presId="urn:microsoft.com/office/officeart/2016/7/layout/LinearBlockProcessNumbered"/>
    <dgm:cxn modelId="{64BD4A94-C4F1-4CC4-951A-D54046AED601}" type="presOf" srcId="{CF1A531E-590C-4740-A562-A832DBEEC2C8}" destId="{F3E0C002-3BC1-423E-B894-D627BFDE0E9D}" srcOrd="1" destOrd="0" presId="urn:microsoft.com/office/officeart/2016/7/layout/LinearBlockProcessNumbered"/>
    <dgm:cxn modelId="{C53A5894-C494-484C-9F7A-CE56D5DA6DC6}" type="presOf" srcId="{CF1A531E-590C-4740-A562-A832DBEEC2C8}" destId="{A6BB016B-EA76-4146-8D92-97A4A08BD34B}" srcOrd="0" destOrd="0" presId="urn:microsoft.com/office/officeart/2016/7/layout/LinearBlockProcessNumbered"/>
    <dgm:cxn modelId="{86FCFF94-2C2F-49ED-A675-425D0AEC63EF}" srcId="{5C878F03-2ACC-430E-BC8E-A7BBC6D18100}" destId="{AAA62F96-2579-4AA1-B8A5-811EE52442D1}" srcOrd="2" destOrd="0" parTransId="{6048B9A8-3346-4F34-A85C-D5441F9893B1}" sibTransId="{33B0EE6E-BCC4-497C-864C-042D9644A696}"/>
    <dgm:cxn modelId="{6D343CA4-A9A8-4918-B6ED-46EE653FB5AC}" type="presOf" srcId="{33B0EE6E-BCC4-497C-864C-042D9644A696}" destId="{8A1A8030-E8AD-4E3B-88BD-BFA5AD18B4AA}" srcOrd="0" destOrd="0" presId="urn:microsoft.com/office/officeart/2016/7/layout/LinearBlockProcessNumbered"/>
    <dgm:cxn modelId="{5B1B92AD-F6FD-4984-9691-04162D98C7B5}" type="presOf" srcId="{AAA62F96-2579-4AA1-B8A5-811EE52442D1}" destId="{C8335853-E85E-4A81-999E-A3CE78CEBBE3}" srcOrd="1" destOrd="0" presId="urn:microsoft.com/office/officeart/2016/7/layout/LinearBlockProcessNumbered"/>
    <dgm:cxn modelId="{6B6FF3D7-12DC-4930-81D8-22521814362E}" type="presOf" srcId="{7630F853-C80C-43AE-AD8F-FDF006F6144C}" destId="{4831179D-00B1-47F7-B1B6-8B303BCA87BE}" srcOrd="1" destOrd="0" presId="urn:microsoft.com/office/officeart/2016/7/layout/LinearBlockProcessNumbered"/>
    <dgm:cxn modelId="{85662AEA-A949-4D55-A86E-528F2C78F0F2}" type="presOf" srcId="{7630F853-C80C-43AE-AD8F-FDF006F6144C}" destId="{26947EBE-DC2C-404A-BFF6-44FD3949FEFE}" srcOrd="0" destOrd="0" presId="urn:microsoft.com/office/officeart/2016/7/layout/LinearBlockProcessNumbered"/>
    <dgm:cxn modelId="{D275BCF8-C874-4C3E-ADC5-14C89443C974}" srcId="{5C878F03-2ACC-430E-BC8E-A7BBC6D18100}" destId="{7630F853-C80C-43AE-AD8F-FDF006F6144C}" srcOrd="0" destOrd="0" parTransId="{2C072FBC-0410-4714-8E5C-34DA761E7DF8}" sibTransId="{7340770D-C7B9-46F7-ABED-2AB466952634}"/>
    <dgm:cxn modelId="{B78A41E3-C0C2-4DC9-A87C-3BD8A053CAB9}" type="presParOf" srcId="{557D4B10-99C1-4D21-A8DE-74F126D3D02E}" destId="{AB1946E6-A387-4FF5-A8B8-E281A63CEE49}" srcOrd="0" destOrd="0" presId="urn:microsoft.com/office/officeart/2016/7/layout/LinearBlockProcessNumbered"/>
    <dgm:cxn modelId="{3855D1B6-7820-41A0-AEF5-C9E7582FF17D}" type="presParOf" srcId="{AB1946E6-A387-4FF5-A8B8-E281A63CEE49}" destId="{26947EBE-DC2C-404A-BFF6-44FD3949FEFE}" srcOrd="0" destOrd="0" presId="urn:microsoft.com/office/officeart/2016/7/layout/LinearBlockProcessNumbered"/>
    <dgm:cxn modelId="{087F9441-0750-485F-BC5F-0E3095A9F8F6}" type="presParOf" srcId="{AB1946E6-A387-4FF5-A8B8-E281A63CEE49}" destId="{CBBCC75A-8001-44BF-982A-39E4EAA752A6}" srcOrd="1" destOrd="0" presId="urn:microsoft.com/office/officeart/2016/7/layout/LinearBlockProcessNumbered"/>
    <dgm:cxn modelId="{883E6C6D-0BAC-411E-A31E-EF6CAAFD7303}" type="presParOf" srcId="{AB1946E6-A387-4FF5-A8B8-E281A63CEE49}" destId="{4831179D-00B1-47F7-B1B6-8B303BCA87BE}" srcOrd="2" destOrd="0" presId="urn:microsoft.com/office/officeart/2016/7/layout/LinearBlockProcessNumbered"/>
    <dgm:cxn modelId="{765706B6-9003-4D5A-A7C7-D46CDADA966C}" type="presParOf" srcId="{557D4B10-99C1-4D21-A8DE-74F126D3D02E}" destId="{D19538C4-DF01-41A2-B97D-D808D8932D65}" srcOrd="1" destOrd="0" presId="urn:microsoft.com/office/officeart/2016/7/layout/LinearBlockProcessNumbered"/>
    <dgm:cxn modelId="{551812FC-FF49-4AE6-BB39-B5875A58B9F2}" type="presParOf" srcId="{557D4B10-99C1-4D21-A8DE-74F126D3D02E}" destId="{A9D543B7-F48D-4DCF-8330-EAC051FC8D4C}" srcOrd="2" destOrd="0" presId="urn:microsoft.com/office/officeart/2016/7/layout/LinearBlockProcessNumbered"/>
    <dgm:cxn modelId="{E590B441-7389-4D5E-9700-E5E8C0BC306E}" type="presParOf" srcId="{A9D543B7-F48D-4DCF-8330-EAC051FC8D4C}" destId="{A6BB016B-EA76-4146-8D92-97A4A08BD34B}" srcOrd="0" destOrd="0" presId="urn:microsoft.com/office/officeart/2016/7/layout/LinearBlockProcessNumbered"/>
    <dgm:cxn modelId="{E9D2605E-D62E-428F-93D2-90E0A2C46644}" type="presParOf" srcId="{A9D543B7-F48D-4DCF-8330-EAC051FC8D4C}" destId="{61BAAB11-1412-43A9-A20C-826E6070A422}" srcOrd="1" destOrd="0" presId="urn:microsoft.com/office/officeart/2016/7/layout/LinearBlockProcessNumbered"/>
    <dgm:cxn modelId="{CAF29AFA-F9C4-45BD-9323-A0E83F2E3A9A}" type="presParOf" srcId="{A9D543B7-F48D-4DCF-8330-EAC051FC8D4C}" destId="{F3E0C002-3BC1-423E-B894-D627BFDE0E9D}" srcOrd="2" destOrd="0" presId="urn:microsoft.com/office/officeart/2016/7/layout/LinearBlockProcessNumbered"/>
    <dgm:cxn modelId="{CE6C1F5E-FD8B-48A3-8727-A484819BDF1D}" type="presParOf" srcId="{557D4B10-99C1-4D21-A8DE-74F126D3D02E}" destId="{3FEC9C3B-D234-452B-B3BE-E47D00D45F7F}" srcOrd="3" destOrd="0" presId="urn:microsoft.com/office/officeart/2016/7/layout/LinearBlockProcessNumbered"/>
    <dgm:cxn modelId="{33FE11F6-458B-4B53-A99F-731053830608}" type="presParOf" srcId="{557D4B10-99C1-4D21-A8DE-74F126D3D02E}" destId="{95FABB42-DA50-481A-91DF-A302D3AA98A9}" srcOrd="4" destOrd="0" presId="urn:microsoft.com/office/officeart/2016/7/layout/LinearBlockProcessNumbered"/>
    <dgm:cxn modelId="{FA4CB3B8-09B7-4867-84FA-4BFA68EEA781}" type="presParOf" srcId="{95FABB42-DA50-481A-91DF-A302D3AA98A9}" destId="{960F5F56-27B6-4E98-9E72-DEE7858E9AEE}" srcOrd="0" destOrd="0" presId="urn:microsoft.com/office/officeart/2016/7/layout/LinearBlockProcessNumbered"/>
    <dgm:cxn modelId="{F8981E3A-B8CE-413B-A870-CF09D00A55E9}" type="presParOf" srcId="{95FABB42-DA50-481A-91DF-A302D3AA98A9}" destId="{8A1A8030-E8AD-4E3B-88BD-BFA5AD18B4AA}" srcOrd="1" destOrd="0" presId="urn:microsoft.com/office/officeart/2016/7/layout/LinearBlockProcessNumbered"/>
    <dgm:cxn modelId="{57F54216-CABA-4571-B533-23B9B8D2B951}" type="presParOf" srcId="{95FABB42-DA50-481A-91DF-A302D3AA98A9}" destId="{C8335853-E85E-4A81-999E-A3CE78CEBBE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878F03-2ACC-430E-BC8E-A7BBC6D1810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30F853-C80C-43AE-AD8F-FDF006F6144C}">
      <dgm:prSet/>
      <dgm:spPr>
        <a:solidFill>
          <a:schemeClr val="accent2"/>
        </a:solidFill>
      </dgm:spPr>
      <dgm:t>
        <a:bodyPr/>
        <a:lstStyle/>
        <a:p>
          <a:r>
            <a:rPr lang="en-US"/>
            <a:t>-</a:t>
          </a:r>
          <a:endParaRPr lang="en-GB" dirty="0"/>
        </a:p>
      </dgm:t>
    </dgm:pt>
    <dgm:pt modelId="{2C072FBC-0410-4714-8E5C-34DA761E7DF8}" type="parTrans" cxnId="{D275BCF8-C874-4C3E-ADC5-14C89443C974}">
      <dgm:prSet/>
      <dgm:spPr/>
      <dgm:t>
        <a:bodyPr/>
        <a:lstStyle/>
        <a:p>
          <a:endParaRPr lang="en-GB"/>
        </a:p>
      </dgm:t>
    </dgm:pt>
    <dgm:pt modelId="{7340770D-C7B9-46F7-ABED-2AB466952634}" type="sibTrans" cxnId="{D275BCF8-C874-4C3E-ADC5-14C89443C974}">
      <dgm:prSet phldrT="01" phldr="0"/>
      <dgm:spPr/>
      <dgm:t>
        <a:bodyPr/>
        <a:lstStyle/>
        <a:p>
          <a:r>
            <a:rPr lang="en-GB"/>
            <a:t>01</a:t>
          </a:r>
        </a:p>
      </dgm:t>
    </dgm:pt>
    <dgm:pt modelId="{CF1A531E-590C-4740-A562-A832DBEEC2C8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-</a:t>
          </a:r>
          <a:endParaRPr lang="en-GB" dirty="0"/>
        </a:p>
      </dgm:t>
    </dgm:pt>
    <dgm:pt modelId="{04EC6560-A056-4936-A3FD-AEBDD7DDF5A9}" type="sibTrans" cxnId="{5AF22A0F-F068-4A35-8FA5-5F650B76502D}">
      <dgm:prSet phldrT="02" phldr="0"/>
      <dgm:spPr/>
      <dgm:t>
        <a:bodyPr/>
        <a:lstStyle/>
        <a:p>
          <a:r>
            <a:rPr lang="en-GB"/>
            <a:t>02</a:t>
          </a:r>
        </a:p>
      </dgm:t>
    </dgm:pt>
    <dgm:pt modelId="{73ED51C7-403A-4EA6-B744-4C8A9779E733}" type="parTrans" cxnId="{5AF22A0F-F068-4A35-8FA5-5F650B76502D}">
      <dgm:prSet/>
      <dgm:spPr/>
      <dgm:t>
        <a:bodyPr/>
        <a:lstStyle/>
        <a:p>
          <a:endParaRPr lang="en-GB"/>
        </a:p>
      </dgm:t>
    </dgm:pt>
    <dgm:pt modelId="{AAA62F96-2579-4AA1-B8A5-811EE52442D1}">
      <dgm:prSet/>
      <dgm:spPr>
        <a:solidFill>
          <a:schemeClr val="accent4">
            <a:lumMod val="75000"/>
          </a:schemeClr>
        </a:solidFill>
        <a:ln>
          <a:solidFill>
            <a:schemeClr val="accent5"/>
          </a:solidFill>
        </a:ln>
      </dgm:spPr>
      <dgm:t>
        <a:bodyPr/>
        <a:lstStyle/>
        <a:p>
          <a:r>
            <a:rPr lang="nl-NL" dirty="0"/>
            <a:t>-</a:t>
          </a:r>
          <a:endParaRPr lang="en-GB" dirty="0"/>
        </a:p>
      </dgm:t>
    </dgm:pt>
    <dgm:pt modelId="{33B0EE6E-BCC4-497C-864C-042D9644A696}" type="sibTrans" cxnId="{86FCFF94-2C2F-49ED-A675-425D0AEC63EF}">
      <dgm:prSet phldrT="03" phldr="0"/>
      <dgm:spPr/>
      <dgm:t>
        <a:bodyPr/>
        <a:lstStyle/>
        <a:p>
          <a:r>
            <a:rPr lang="en-GB"/>
            <a:t>03</a:t>
          </a:r>
        </a:p>
      </dgm:t>
    </dgm:pt>
    <dgm:pt modelId="{6048B9A8-3346-4F34-A85C-D5441F9893B1}" type="parTrans" cxnId="{86FCFF94-2C2F-49ED-A675-425D0AEC63EF}">
      <dgm:prSet/>
      <dgm:spPr/>
      <dgm:t>
        <a:bodyPr/>
        <a:lstStyle/>
        <a:p>
          <a:endParaRPr lang="en-GB"/>
        </a:p>
      </dgm:t>
    </dgm:pt>
    <dgm:pt modelId="{557D4B10-99C1-4D21-A8DE-74F126D3D02E}" type="pres">
      <dgm:prSet presAssocID="{5C878F03-2ACC-430E-BC8E-A7BBC6D18100}" presName="Name0" presStyleCnt="0">
        <dgm:presLayoutVars>
          <dgm:animLvl val="lvl"/>
          <dgm:resizeHandles val="exact"/>
        </dgm:presLayoutVars>
      </dgm:prSet>
      <dgm:spPr/>
    </dgm:pt>
    <dgm:pt modelId="{AB1946E6-A387-4FF5-A8B8-E281A63CEE49}" type="pres">
      <dgm:prSet presAssocID="{7630F853-C80C-43AE-AD8F-FDF006F6144C}" presName="compositeNode" presStyleCnt="0">
        <dgm:presLayoutVars>
          <dgm:bulletEnabled val="1"/>
        </dgm:presLayoutVars>
      </dgm:prSet>
      <dgm:spPr/>
    </dgm:pt>
    <dgm:pt modelId="{26947EBE-DC2C-404A-BFF6-44FD3949FEFE}" type="pres">
      <dgm:prSet presAssocID="{7630F853-C80C-43AE-AD8F-FDF006F6144C}" presName="bgRect" presStyleLbl="alignNode1" presStyleIdx="0" presStyleCnt="3"/>
      <dgm:spPr/>
    </dgm:pt>
    <dgm:pt modelId="{CBBCC75A-8001-44BF-982A-39E4EAA752A6}" type="pres">
      <dgm:prSet presAssocID="{7340770D-C7B9-46F7-ABED-2AB46695263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831179D-00B1-47F7-B1B6-8B303BCA87BE}" type="pres">
      <dgm:prSet presAssocID="{7630F853-C80C-43AE-AD8F-FDF006F6144C}" presName="nodeRect" presStyleLbl="alignNode1" presStyleIdx="0" presStyleCnt="3">
        <dgm:presLayoutVars>
          <dgm:bulletEnabled val="1"/>
        </dgm:presLayoutVars>
      </dgm:prSet>
      <dgm:spPr/>
    </dgm:pt>
    <dgm:pt modelId="{D19538C4-DF01-41A2-B97D-D808D8932D65}" type="pres">
      <dgm:prSet presAssocID="{7340770D-C7B9-46F7-ABED-2AB466952634}" presName="sibTrans" presStyleCnt="0"/>
      <dgm:spPr/>
    </dgm:pt>
    <dgm:pt modelId="{A9D543B7-F48D-4DCF-8330-EAC051FC8D4C}" type="pres">
      <dgm:prSet presAssocID="{CF1A531E-590C-4740-A562-A832DBEEC2C8}" presName="compositeNode" presStyleCnt="0">
        <dgm:presLayoutVars>
          <dgm:bulletEnabled val="1"/>
        </dgm:presLayoutVars>
      </dgm:prSet>
      <dgm:spPr/>
    </dgm:pt>
    <dgm:pt modelId="{A6BB016B-EA76-4146-8D92-97A4A08BD34B}" type="pres">
      <dgm:prSet presAssocID="{CF1A531E-590C-4740-A562-A832DBEEC2C8}" presName="bgRect" presStyleLbl="alignNode1" presStyleIdx="1" presStyleCnt="3"/>
      <dgm:spPr/>
    </dgm:pt>
    <dgm:pt modelId="{61BAAB11-1412-43A9-A20C-826E6070A422}" type="pres">
      <dgm:prSet presAssocID="{04EC6560-A056-4936-A3FD-AEBDD7DDF5A9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3E0C002-3BC1-423E-B894-D627BFDE0E9D}" type="pres">
      <dgm:prSet presAssocID="{CF1A531E-590C-4740-A562-A832DBEEC2C8}" presName="nodeRect" presStyleLbl="alignNode1" presStyleIdx="1" presStyleCnt="3">
        <dgm:presLayoutVars>
          <dgm:bulletEnabled val="1"/>
        </dgm:presLayoutVars>
      </dgm:prSet>
      <dgm:spPr/>
    </dgm:pt>
    <dgm:pt modelId="{3FEC9C3B-D234-452B-B3BE-E47D00D45F7F}" type="pres">
      <dgm:prSet presAssocID="{04EC6560-A056-4936-A3FD-AEBDD7DDF5A9}" presName="sibTrans" presStyleCnt="0"/>
      <dgm:spPr/>
    </dgm:pt>
    <dgm:pt modelId="{95FABB42-DA50-481A-91DF-A302D3AA98A9}" type="pres">
      <dgm:prSet presAssocID="{AAA62F96-2579-4AA1-B8A5-811EE52442D1}" presName="compositeNode" presStyleCnt="0">
        <dgm:presLayoutVars>
          <dgm:bulletEnabled val="1"/>
        </dgm:presLayoutVars>
      </dgm:prSet>
      <dgm:spPr/>
    </dgm:pt>
    <dgm:pt modelId="{960F5F56-27B6-4E98-9E72-DEE7858E9AEE}" type="pres">
      <dgm:prSet presAssocID="{AAA62F96-2579-4AA1-B8A5-811EE52442D1}" presName="bgRect" presStyleLbl="alignNode1" presStyleIdx="2" presStyleCnt="3"/>
      <dgm:spPr/>
    </dgm:pt>
    <dgm:pt modelId="{8A1A8030-E8AD-4E3B-88BD-BFA5AD18B4AA}" type="pres">
      <dgm:prSet presAssocID="{33B0EE6E-BCC4-497C-864C-042D9644A696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8335853-E85E-4A81-999E-A3CE78CEBBE3}" type="pres">
      <dgm:prSet presAssocID="{AAA62F96-2579-4AA1-B8A5-811EE52442D1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AF22A0F-F068-4A35-8FA5-5F650B76502D}" srcId="{5C878F03-2ACC-430E-BC8E-A7BBC6D18100}" destId="{CF1A531E-590C-4740-A562-A832DBEEC2C8}" srcOrd="1" destOrd="0" parTransId="{73ED51C7-403A-4EA6-B744-4C8A9779E733}" sibTransId="{04EC6560-A056-4936-A3FD-AEBDD7DDF5A9}"/>
    <dgm:cxn modelId="{85C2E616-A82A-48BB-AC2A-EE783931D7C5}" type="presOf" srcId="{7340770D-C7B9-46F7-ABED-2AB466952634}" destId="{CBBCC75A-8001-44BF-982A-39E4EAA752A6}" srcOrd="0" destOrd="0" presId="urn:microsoft.com/office/officeart/2016/7/layout/LinearBlockProcessNumbered"/>
    <dgm:cxn modelId="{8D3BA51A-5403-4ED0-9461-86188658EFFD}" type="presOf" srcId="{AAA62F96-2579-4AA1-B8A5-811EE52442D1}" destId="{960F5F56-27B6-4E98-9E72-DEE7858E9AEE}" srcOrd="0" destOrd="0" presId="urn:microsoft.com/office/officeart/2016/7/layout/LinearBlockProcessNumbered"/>
    <dgm:cxn modelId="{7B47EE74-F2F3-4B9A-986F-F53C5A474F7E}" type="presOf" srcId="{04EC6560-A056-4936-A3FD-AEBDD7DDF5A9}" destId="{61BAAB11-1412-43A9-A20C-826E6070A422}" srcOrd="0" destOrd="0" presId="urn:microsoft.com/office/officeart/2016/7/layout/LinearBlockProcessNumbered"/>
    <dgm:cxn modelId="{AB3A6E7F-577C-4376-9C53-5F099DA77B36}" type="presOf" srcId="{5C878F03-2ACC-430E-BC8E-A7BBC6D18100}" destId="{557D4B10-99C1-4D21-A8DE-74F126D3D02E}" srcOrd="0" destOrd="0" presId="urn:microsoft.com/office/officeart/2016/7/layout/LinearBlockProcessNumbered"/>
    <dgm:cxn modelId="{64BD4A94-C4F1-4CC4-951A-D54046AED601}" type="presOf" srcId="{CF1A531E-590C-4740-A562-A832DBEEC2C8}" destId="{F3E0C002-3BC1-423E-B894-D627BFDE0E9D}" srcOrd="1" destOrd="0" presId="urn:microsoft.com/office/officeart/2016/7/layout/LinearBlockProcessNumbered"/>
    <dgm:cxn modelId="{C53A5894-C494-484C-9F7A-CE56D5DA6DC6}" type="presOf" srcId="{CF1A531E-590C-4740-A562-A832DBEEC2C8}" destId="{A6BB016B-EA76-4146-8D92-97A4A08BD34B}" srcOrd="0" destOrd="0" presId="urn:microsoft.com/office/officeart/2016/7/layout/LinearBlockProcessNumbered"/>
    <dgm:cxn modelId="{86FCFF94-2C2F-49ED-A675-425D0AEC63EF}" srcId="{5C878F03-2ACC-430E-BC8E-A7BBC6D18100}" destId="{AAA62F96-2579-4AA1-B8A5-811EE52442D1}" srcOrd="2" destOrd="0" parTransId="{6048B9A8-3346-4F34-A85C-D5441F9893B1}" sibTransId="{33B0EE6E-BCC4-497C-864C-042D9644A696}"/>
    <dgm:cxn modelId="{6D343CA4-A9A8-4918-B6ED-46EE653FB5AC}" type="presOf" srcId="{33B0EE6E-BCC4-497C-864C-042D9644A696}" destId="{8A1A8030-E8AD-4E3B-88BD-BFA5AD18B4AA}" srcOrd="0" destOrd="0" presId="urn:microsoft.com/office/officeart/2016/7/layout/LinearBlockProcessNumbered"/>
    <dgm:cxn modelId="{5B1B92AD-F6FD-4984-9691-04162D98C7B5}" type="presOf" srcId="{AAA62F96-2579-4AA1-B8A5-811EE52442D1}" destId="{C8335853-E85E-4A81-999E-A3CE78CEBBE3}" srcOrd="1" destOrd="0" presId="urn:microsoft.com/office/officeart/2016/7/layout/LinearBlockProcessNumbered"/>
    <dgm:cxn modelId="{6B6FF3D7-12DC-4930-81D8-22521814362E}" type="presOf" srcId="{7630F853-C80C-43AE-AD8F-FDF006F6144C}" destId="{4831179D-00B1-47F7-B1B6-8B303BCA87BE}" srcOrd="1" destOrd="0" presId="urn:microsoft.com/office/officeart/2016/7/layout/LinearBlockProcessNumbered"/>
    <dgm:cxn modelId="{85662AEA-A949-4D55-A86E-528F2C78F0F2}" type="presOf" srcId="{7630F853-C80C-43AE-AD8F-FDF006F6144C}" destId="{26947EBE-DC2C-404A-BFF6-44FD3949FEFE}" srcOrd="0" destOrd="0" presId="urn:microsoft.com/office/officeart/2016/7/layout/LinearBlockProcessNumbered"/>
    <dgm:cxn modelId="{D275BCF8-C874-4C3E-ADC5-14C89443C974}" srcId="{5C878F03-2ACC-430E-BC8E-A7BBC6D18100}" destId="{7630F853-C80C-43AE-AD8F-FDF006F6144C}" srcOrd="0" destOrd="0" parTransId="{2C072FBC-0410-4714-8E5C-34DA761E7DF8}" sibTransId="{7340770D-C7B9-46F7-ABED-2AB466952634}"/>
    <dgm:cxn modelId="{B78A41E3-C0C2-4DC9-A87C-3BD8A053CAB9}" type="presParOf" srcId="{557D4B10-99C1-4D21-A8DE-74F126D3D02E}" destId="{AB1946E6-A387-4FF5-A8B8-E281A63CEE49}" srcOrd="0" destOrd="0" presId="urn:microsoft.com/office/officeart/2016/7/layout/LinearBlockProcessNumbered"/>
    <dgm:cxn modelId="{3855D1B6-7820-41A0-AEF5-C9E7582FF17D}" type="presParOf" srcId="{AB1946E6-A387-4FF5-A8B8-E281A63CEE49}" destId="{26947EBE-DC2C-404A-BFF6-44FD3949FEFE}" srcOrd="0" destOrd="0" presId="urn:microsoft.com/office/officeart/2016/7/layout/LinearBlockProcessNumbered"/>
    <dgm:cxn modelId="{087F9441-0750-485F-BC5F-0E3095A9F8F6}" type="presParOf" srcId="{AB1946E6-A387-4FF5-A8B8-E281A63CEE49}" destId="{CBBCC75A-8001-44BF-982A-39E4EAA752A6}" srcOrd="1" destOrd="0" presId="urn:microsoft.com/office/officeart/2016/7/layout/LinearBlockProcessNumbered"/>
    <dgm:cxn modelId="{883E6C6D-0BAC-411E-A31E-EF6CAAFD7303}" type="presParOf" srcId="{AB1946E6-A387-4FF5-A8B8-E281A63CEE49}" destId="{4831179D-00B1-47F7-B1B6-8B303BCA87BE}" srcOrd="2" destOrd="0" presId="urn:microsoft.com/office/officeart/2016/7/layout/LinearBlockProcessNumbered"/>
    <dgm:cxn modelId="{765706B6-9003-4D5A-A7C7-D46CDADA966C}" type="presParOf" srcId="{557D4B10-99C1-4D21-A8DE-74F126D3D02E}" destId="{D19538C4-DF01-41A2-B97D-D808D8932D65}" srcOrd="1" destOrd="0" presId="urn:microsoft.com/office/officeart/2016/7/layout/LinearBlockProcessNumbered"/>
    <dgm:cxn modelId="{551812FC-FF49-4AE6-BB39-B5875A58B9F2}" type="presParOf" srcId="{557D4B10-99C1-4D21-A8DE-74F126D3D02E}" destId="{A9D543B7-F48D-4DCF-8330-EAC051FC8D4C}" srcOrd="2" destOrd="0" presId="urn:microsoft.com/office/officeart/2016/7/layout/LinearBlockProcessNumbered"/>
    <dgm:cxn modelId="{E590B441-7389-4D5E-9700-E5E8C0BC306E}" type="presParOf" srcId="{A9D543B7-F48D-4DCF-8330-EAC051FC8D4C}" destId="{A6BB016B-EA76-4146-8D92-97A4A08BD34B}" srcOrd="0" destOrd="0" presId="urn:microsoft.com/office/officeart/2016/7/layout/LinearBlockProcessNumbered"/>
    <dgm:cxn modelId="{E9D2605E-D62E-428F-93D2-90E0A2C46644}" type="presParOf" srcId="{A9D543B7-F48D-4DCF-8330-EAC051FC8D4C}" destId="{61BAAB11-1412-43A9-A20C-826E6070A422}" srcOrd="1" destOrd="0" presId="urn:microsoft.com/office/officeart/2016/7/layout/LinearBlockProcessNumbered"/>
    <dgm:cxn modelId="{CAF29AFA-F9C4-45BD-9323-A0E83F2E3A9A}" type="presParOf" srcId="{A9D543B7-F48D-4DCF-8330-EAC051FC8D4C}" destId="{F3E0C002-3BC1-423E-B894-D627BFDE0E9D}" srcOrd="2" destOrd="0" presId="urn:microsoft.com/office/officeart/2016/7/layout/LinearBlockProcessNumbered"/>
    <dgm:cxn modelId="{CE6C1F5E-FD8B-48A3-8727-A484819BDF1D}" type="presParOf" srcId="{557D4B10-99C1-4D21-A8DE-74F126D3D02E}" destId="{3FEC9C3B-D234-452B-B3BE-E47D00D45F7F}" srcOrd="3" destOrd="0" presId="urn:microsoft.com/office/officeart/2016/7/layout/LinearBlockProcessNumbered"/>
    <dgm:cxn modelId="{33FE11F6-458B-4B53-A99F-731053830608}" type="presParOf" srcId="{557D4B10-99C1-4D21-A8DE-74F126D3D02E}" destId="{95FABB42-DA50-481A-91DF-A302D3AA98A9}" srcOrd="4" destOrd="0" presId="urn:microsoft.com/office/officeart/2016/7/layout/LinearBlockProcessNumbered"/>
    <dgm:cxn modelId="{FA4CB3B8-09B7-4867-84FA-4BFA68EEA781}" type="presParOf" srcId="{95FABB42-DA50-481A-91DF-A302D3AA98A9}" destId="{960F5F56-27B6-4E98-9E72-DEE7858E9AEE}" srcOrd="0" destOrd="0" presId="urn:microsoft.com/office/officeart/2016/7/layout/LinearBlockProcessNumbered"/>
    <dgm:cxn modelId="{F8981E3A-B8CE-413B-A870-CF09D00A55E9}" type="presParOf" srcId="{95FABB42-DA50-481A-91DF-A302D3AA98A9}" destId="{8A1A8030-E8AD-4E3B-88BD-BFA5AD18B4AA}" srcOrd="1" destOrd="0" presId="urn:microsoft.com/office/officeart/2016/7/layout/LinearBlockProcessNumbered"/>
    <dgm:cxn modelId="{57F54216-CABA-4571-B533-23B9B8D2B951}" type="presParOf" srcId="{95FABB42-DA50-481A-91DF-A302D3AA98A9}" destId="{C8335853-E85E-4A81-999E-A3CE78CEBBE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339CD2-960E-41E9-A15D-042EC214F5D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901B6F16-D456-4CE2-A075-6F23E95073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solidFill>
                <a:schemeClr val="accent3"/>
              </a:solidFill>
            </a:rPr>
            <a:t>Doelvariabelen</a:t>
          </a:r>
          <a:endParaRPr lang="en-US" dirty="0">
            <a:solidFill>
              <a:schemeClr val="accent3"/>
            </a:solidFill>
          </a:endParaRPr>
        </a:p>
      </dgm:t>
    </dgm:pt>
    <dgm:pt modelId="{510C33FA-4AB6-44BC-AB88-20058D06D33C}" type="parTrans" cxnId="{59060165-A4D0-452B-8D19-6129D421A1E7}">
      <dgm:prSet/>
      <dgm:spPr/>
      <dgm:t>
        <a:bodyPr/>
        <a:lstStyle/>
        <a:p>
          <a:endParaRPr lang="nl-NL"/>
        </a:p>
      </dgm:t>
    </dgm:pt>
    <dgm:pt modelId="{BF2CC4C8-5986-4538-8D0C-3323622603FB}" type="sibTrans" cxnId="{59060165-A4D0-452B-8D19-6129D421A1E7}">
      <dgm:prSet/>
      <dgm:spPr/>
      <dgm:t>
        <a:bodyPr/>
        <a:lstStyle/>
        <a:p>
          <a:endParaRPr lang="nl-NL"/>
        </a:p>
      </dgm:t>
    </dgm:pt>
    <dgm:pt modelId="{77B6EF7B-174C-47A0-A4DE-120017B270C2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>
              <a:solidFill>
                <a:schemeClr val="accent3"/>
              </a:solidFill>
            </a:rPr>
            <a:t># Interventies</a:t>
          </a:r>
          <a:endParaRPr lang="en-US" dirty="0">
            <a:solidFill>
              <a:schemeClr val="accent3"/>
            </a:solidFill>
          </a:endParaRPr>
        </a:p>
      </dgm:t>
    </dgm:pt>
    <dgm:pt modelId="{BE36A256-01E3-4CA8-B957-0BC21168E73C}" type="parTrans" cxnId="{1CE9BA56-CA00-4F39-9674-24B56E37326C}">
      <dgm:prSet/>
      <dgm:spPr/>
      <dgm:t>
        <a:bodyPr/>
        <a:lstStyle/>
        <a:p>
          <a:endParaRPr lang="nl-NL"/>
        </a:p>
      </dgm:t>
    </dgm:pt>
    <dgm:pt modelId="{527F32FC-13C5-460D-B355-98760893D5F4}" type="sibTrans" cxnId="{1CE9BA56-CA00-4F39-9674-24B56E37326C}">
      <dgm:prSet/>
      <dgm:spPr/>
      <dgm:t>
        <a:bodyPr/>
        <a:lstStyle/>
        <a:p>
          <a:endParaRPr lang="nl-NL"/>
        </a:p>
      </dgm:t>
    </dgm:pt>
    <dgm:pt modelId="{3619EDC6-4BD1-40D2-82D5-1B41369E5AD7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>
              <a:solidFill>
                <a:schemeClr val="accent3"/>
              </a:solidFill>
            </a:rPr>
            <a:t># Dagen tot laatste interventie</a:t>
          </a:r>
          <a:endParaRPr lang="en-US" dirty="0">
            <a:solidFill>
              <a:schemeClr val="accent3"/>
            </a:solidFill>
          </a:endParaRPr>
        </a:p>
      </dgm:t>
    </dgm:pt>
    <dgm:pt modelId="{F4157718-7C3E-486C-AC8E-7989B6032B22}" type="parTrans" cxnId="{BF540181-0CF4-42E2-B145-F4A8183FC247}">
      <dgm:prSet/>
      <dgm:spPr/>
      <dgm:t>
        <a:bodyPr/>
        <a:lstStyle/>
        <a:p>
          <a:endParaRPr lang="nl-NL"/>
        </a:p>
      </dgm:t>
    </dgm:pt>
    <dgm:pt modelId="{A60E497C-2220-4DED-8AA0-D53401DBC238}" type="sibTrans" cxnId="{BF540181-0CF4-42E2-B145-F4A8183FC247}">
      <dgm:prSet/>
      <dgm:spPr/>
      <dgm:t>
        <a:bodyPr/>
        <a:lstStyle/>
        <a:p>
          <a:endParaRPr lang="nl-NL"/>
        </a:p>
      </dgm:t>
    </dgm:pt>
    <dgm:pt modelId="{91379FA7-D104-4FC7-A001-0138AF35AE0A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>
              <a:solidFill>
                <a:schemeClr val="accent3"/>
              </a:solidFill>
            </a:rPr>
            <a:t>Evaluatie</a:t>
          </a:r>
          <a:endParaRPr lang="en-US" dirty="0">
            <a:solidFill>
              <a:schemeClr val="accent3"/>
            </a:solidFill>
          </a:endParaRPr>
        </a:p>
      </dgm:t>
    </dgm:pt>
    <dgm:pt modelId="{BC4AF335-0BD3-4D86-A3C1-BF11442448AE}" type="parTrans" cxnId="{677FBD57-5D7F-4F02-842E-F7ECD89C29DE}">
      <dgm:prSet/>
      <dgm:spPr/>
      <dgm:t>
        <a:bodyPr/>
        <a:lstStyle/>
        <a:p>
          <a:endParaRPr lang="nl-NL"/>
        </a:p>
      </dgm:t>
    </dgm:pt>
    <dgm:pt modelId="{C32B28D2-85EA-41D8-B181-D993C656ECCB}" type="sibTrans" cxnId="{677FBD57-5D7F-4F02-842E-F7ECD89C29DE}">
      <dgm:prSet/>
      <dgm:spPr/>
      <dgm:t>
        <a:bodyPr/>
        <a:lstStyle/>
        <a:p>
          <a:endParaRPr lang="nl-NL"/>
        </a:p>
      </dgm:t>
    </dgm:pt>
    <dgm:pt modelId="{2F7DC09B-A8D0-4B43-80C7-E9D0042829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solidFill>
                <a:schemeClr val="accent3"/>
              </a:solidFill>
            </a:rPr>
            <a:t>Afwijking</a:t>
          </a:r>
          <a:r>
            <a:rPr lang="en-US" dirty="0">
              <a:solidFill>
                <a:schemeClr val="accent3"/>
              </a:solidFill>
            </a:rPr>
            <a:t> </a:t>
          </a:r>
          <a:r>
            <a:rPr lang="en-US" dirty="0" err="1">
              <a:solidFill>
                <a:schemeClr val="accent3"/>
              </a:solidFill>
            </a:rPr>
            <a:t>doelvariabelen</a:t>
          </a:r>
          <a:endParaRPr lang="en-US" dirty="0">
            <a:solidFill>
              <a:schemeClr val="accent3"/>
            </a:solidFill>
          </a:endParaRPr>
        </a:p>
      </dgm:t>
    </dgm:pt>
    <dgm:pt modelId="{A5160EEB-B9FD-4A06-8760-ABECBE5AEED9}" type="parTrans" cxnId="{4602A03A-1C22-47CA-B849-0B83D716C62A}">
      <dgm:prSet/>
      <dgm:spPr/>
      <dgm:t>
        <a:bodyPr/>
        <a:lstStyle/>
        <a:p>
          <a:endParaRPr lang="nl-NL"/>
        </a:p>
      </dgm:t>
    </dgm:pt>
    <dgm:pt modelId="{7A728D2E-82E4-4F2F-A22F-0A40E2982A6E}" type="sibTrans" cxnId="{4602A03A-1C22-47CA-B849-0B83D716C62A}">
      <dgm:prSet/>
      <dgm:spPr/>
      <dgm:t>
        <a:bodyPr/>
        <a:lstStyle/>
        <a:p>
          <a:endParaRPr lang="nl-NL"/>
        </a:p>
      </dgm:t>
    </dgm:pt>
    <dgm:pt modelId="{724BD0DD-1B72-478D-8282-AA3C96BB0B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accent3"/>
              </a:solidFill>
            </a:rPr>
            <a:t>Doel</a:t>
          </a:r>
        </a:p>
      </dgm:t>
    </dgm:pt>
    <dgm:pt modelId="{47BA6887-6A30-47AB-8C6C-B3DFC5D1C8D4}" type="parTrans" cxnId="{FAAE3F5A-AA44-4485-899D-0008E3EFBAED}">
      <dgm:prSet/>
      <dgm:spPr/>
      <dgm:t>
        <a:bodyPr/>
        <a:lstStyle/>
        <a:p>
          <a:endParaRPr lang="nl-NL"/>
        </a:p>
      </dgm:t>
    </dgm:pt>
    <dgm:pt modelId="{FFCC75BC-BA2F-428C-9A10-B6D7BF990A30}" type="sibTrans" cxnId="{FAAE3F5A-AA44-4485-899D-0008E3EFBAED}">
      <dgm:prSet/>
      <dgm:spPr/>
      <dgm:t>
        <a:bodyPr/>
        <a:lstStyle/>
        <a:p>
          <a:endParaRPr lang="nl-NL"/>
        </a:p>
      </dgm:t>
    </dgm:pt>
    <dgm:pt modelId="{94931697-C0A0-4CC8-BBBB-0E5D4DC67CE9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>
              <a:solidFill>
                <a:schemeClr val="accent3"/>
              </a:solidFill>
            </a:rPr>
            <a:t>Allocatie nieuwe melding aan medewerker met minste caseload</a:t>
          </a:r>
          <a:endParaRPr lang="en-US" dirty="0">
            <a:solidFill>
              <a:schemeClr val="accent3"/>
            </a:solidFill>
          </a:endParaRPr>
        </a:p>
      </dgm:t>
    </dgm:pt>
    <dgm:pt modelId="{707B60C8-9FA3-4496-B716-E81C83EEA6CF}" type="parTrans" cxnId="{B29160ED-77B3-4875-A6D2-0E059A3E0E68}">
      <dgm:prSet/>
      <dgm:spPr/>
      <dgm:t>
        <a:bodyPr/>
        <a:lstStyle/>
        <a:p>
          <a:endParaRPr lang="nl-NL"/>
        </a:p>
      </dgm:t>
    </dgm:pt>
    <dgm:pt modelId="{177729A9-DA2D-4950-B9D7-F4091D467940}" type="sibTrans" cxnId="{B29160ED-77B3-4875-A6D2-0E059A3E0E68}">
      <dgm:prSet/>
      <dgm:spPr/>
      <dgm:t>
        <a:bodyPr/>
        <a:lstStyle/>
        <a:p>
          <a:endParaRPr lang="nl-NL"/>
        </a:p>
      </dgm:t>
    </dgm:pt>
    <dgm:pt modelId="{8AE1B8BD-3D58-4A37-B57E-C3CD1C14C009}" type="pres">
      <dgm:prSet presAssocID="{53339CD2-960E-41E9-A15D-042EC214F5D7}" presName="root" presStyleCnt="0">
        <dgm:presLayoutVars>
          <dgm:dir/>
          <dgm:resizeHandles val="exact"/>
        </dgm:presLayoutVars>
      </dgm:prSet>
      <dgm:spPr/>
    </dgm:pt>
    <dgm:pt modelId="{EDD54E09-6FE8-4028-BB7C-646C7184663F}" type="pres">
      <dgm:prSet presAssocID="{724BD0DD-1B72-478D-8282-AA3C96BB0B8B}" presName="compNode" presStyleCnt="0"/>
      <dgm:spPr/>
    </dgm:pt>
    <dgm:pt modelId="{55E774C5-036F-4FAE-98E7-88121CF615A3}" type="pres">
      <dgm:prSet presAssocID="{724BD0DD-1B72-478D-8282-AA3C96BB0B8B}" presName="bgRect" presStyleLbl="bgShp" presStyleIdx="0" presStyleCnt="3"/>
      <dgm:spPr/>
    </dgm:pt>
    <dgm:pt modelId="{1D89A330-A45F-433D-8C22-683AE4725CFB}" type="pres">
      <dgm:prSet presAssocID="{724BD0DD-1B72-478D-8282-AA3C96BB0B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ntt-diagram met effen opvulling"/>
        </a:ext>
      </dgm:extLst>
    </dgm:pt>
    <dgm:pt modelId="{2622F90E-D37B-4897-84BA-33F7DBBEC9F2}" type="pres">
      <dgm:prSet presAssocID="{724BD0DD-1B72-478D-8282-AA3C96BB0B8B}" presName="spaceRect" presStyleCnt="0"/>
      <dgm:spPr/>
    </dgm:pt>
    <dgm:pt modelId="{2C5FEB14-10F1-4932-8998-E9CED628F772}" type="pres">
      <dgm:prSet presAssocID="{724BD0DD-1B72-478D-8282-AA3C96BB0B8B}" presName="parTx" presStyleLbl="revTx" presStyleIdx="0" presStyleCnt="6">
        <dgm:presLayoutVars>
          <dgm:chMax val="0"/>
          <dgm:chPref val="0"/>
        </dgm:presLayoutVars>
      </dgm:prSet>
      <dgm:spPr/>
    </dgm:pt>
    <dgm:pt modelId="{FAF90AC4-69E7-4900-AAD1-F45A057F5F00}" type="pres">
      <dgm:prSet presAssocID="{724BD0DD-1B72-478D-8282-AA3C96BB0B8B}" presName="desTx" presStyleLbl="revTx" presStyleIdx="1" presStyleCnt="6" custScaleX="97451">
        <dgm:presLayoutVars/>
      </dgm:prSet>
      <dgm:spPr/>
    </dgm:pt>
    <dgm:pt modelId="{233F6815-9FC9-41BB-BF31-9BA01E75BE81}" type="pres">
      <dgm:prSet presAssocID="{FFCC75BC-BA2F-428C-9A10-B6D7BF990A30}" presName="sibTrans" presStyleCnt="0"/>
      <dgm:spPr/>
    </dgm:pt>
    <dgm:pt modelId="{384D99DB-0E69-4317-9417-B757D2415E8B}" type="pres">
      <dgm:prSet presAssocID="{901B6F16-D456-4CE2-A075-6F23E95073D2}" presName="compNode" presStyleCnt="0"/>
      <dgm:spPr/>
    </dgm:pt>
    <dgm:pt modelId="{B7BDAFFA-8785-4B9B-B25C-C517FA2D715E}" type="pres">
      <dgm:prSet presAssocID="{901B6F16-D456-4CE2-A075-6F23E95073D2}" presName="bgRect" presStyleLbl="bgShp" presStyleIdx="1" presStyleCnt="3" custLinFactNeighborX="-2006" custLinFactNeighborY="1748"/>
      <dgm:spPr/>
    </dgm:pt>
    <dgm:pt modelId="{417B5727-2119-429F-BF86-CB179A210FAD}" type="pres">
      <dgm:prSet presAssocID="{901B6F16-D456-4CE2-A075-6F23E95073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el met effen opvulling"/>
        </a:ext>
      </dgm:extLst>
    </dgm:pt>
    <dgm:pt modelId="{1913582E-DC3E-4162-9466-6E320B30BBD5}" type="pres">
      <dgm:prSet presAssocID="{901B6F16-D456-4CE2-A075-6F23E95073D2}" presName="spaceRect" presStyleCnt="0"/>
      <dgm:spPr/>
    </dgm:pt>
    <dgm:pt modelId="{FA954D2E-2558-43EE-A4B4-08D064A40813}" type="pres">
      <dgm:prSet presAssocID="{901B6F16-D456-4CE2-A075-6F23E95073D2}" presName="parTx" presStyleLbl="revTx" presStyleIdx="2" presStyleCnt="6">
        <dgm:presLayoutVars>
          <dgm:chMax val="0"/>
          <dgm:chPref val="0"/>
        </dgm:presLayoutVars>
      </dgm:prSet>
      <dgm:spPr/>
    </dgm:pt>
    <dgm:pt modelId="{E583A5E8-621D-434A-9E5D-9EDB20CF6F6F}" type="pres">
      <dgm:prSet presAssocID="{901B6F16-D456-4CE2-A075-6F23E95073D2}" presName="desTx" presStyleLbl="revTx" presStyleIdx="3" presStyleCnt="6" custScaleX="108447">
        <dgm:presLayoutVars/>
      </dgm:prSet>
      <dgm:spPr/>
    </dgm:pt>
    <dgm:pt modelId="{A4E14914-36D3-4934-8424-828DD07DF4A0}" type="pres">
      <dgm:prSet presAssocID="{BF2CC4C8-5986-4538-8D0C-3323622603FB}" presName="sibTrans" presStyleCnt="0"/>
      <dgm:spPr/>
    </dgm:pt>
    <dgm:pt modelId="{BB5FA7DB-588C-4FF9-AB3C-83AAF20D6D77}" type="pres">
      <dgm:prSet presAssocID="{91379FA7-D104-4FC7-A001-0138AF35AE0A}" presName="compNode" presStyleCnt="0"/>
      <dgm:spPr/>
    </dgm:pt>
    <dgm:pt modelId="{B289AD51-183A-477A-9934-17749D9B22AC}" type="pres">
      <dgm:prSet presAssocID="{91379FA7-D104-4FC7-A001-0138AF35AE0A}" presName="bgRect" presStyleLbl="bgShp" presStyleIdx="2" presStyleCnt="3"/>
      <dgm:spPr/>
    </dgm:pt>
    <dgm:pt modelId="{7E434AA7-6807-41FF-A3D0-FA78C8A75B64}" type="pres">
      <dgm:prSet presAssocID="{91379FA7-D104-4FC7-A001-0138AF35AE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ling met effen opvulling"/>
        </a:ext>
      </dgm:extLst>
    </dgm:pt>
    <dgm:pt modelId="{4D54DF48-F82E-4E77-A2C1-974B1D06999A}" type="pres">
      <dgm:prSet presAssocID="{91379FA7-D104-4FC7-A001-0138AF35AE0A}" presName="spaceRect" presStyleCnt="0"/>
      <dgm:spPr/>
    </dgm:pt>
    <dgm:pt modelId="{85E6F84A-0DE1-4B1C-9FE0-258222FD8C07}" type="pres">
      <dgm:prSet presAssocID="{91379FA7-D104-4FC7-A001-0138AF35AE0A}" presName="parTx" presStyleLbl="revTx" presStyleIdx="4" presStyleCnt="6">
        <dgm:presLayoutVars>
          <dgm:chMax val="0"/>
          <dgm:chPref val="0"/>
        </dgm:presLayoutVars>
      </dgm:prSet>
      <dgm:spPr/>
    </dgm:pt>
    <dgm:pt modelId="{1FC14212-A5A9-435D-9E24-FBF8E0D960C8}" type="pres">
      <dgm:prSet presAssocID="{91379FA7-D104-4FC7-A001-0138AF35AE0A}" presName="desTx" presStyleLbl="revTx" presStyleIdx="5" presStyleCnt="6" custScaleX="146906">
        <dgm:presLayoutVars/>
      </dgm:prSet>
      <dgm:spPr/>
    </dgm:pt>
  </dgm:ptLst>
  <dgm:cxnLst>
    <dgm:cxn modelId="{1D07FC1F-A0F8-43BE-A6A9-EE4E732AA32F}" type="presOf" srcId="{3619EDC6-4BD1-40D2-82D5-1B41369E5AD7}" destId="{E583A5E8-621D-434A-9E5D-9EDB20CF6F6F}" srcOrd="0" destOrd="1" presId="urn:microsoft.com/office/officeart/2018/2/layout/IconVerticalSolidList"/>
    <dgm:cxn modelId="{4602A03A-1C22-47CA-B849-0B83D716C62A}" srcId="{91379FA7-D104-4FC7-A001-0138AF35AE0A}" destId="{2F7DC09B-A8D0-4B43-80C7-E9D0042829D2}" srcOrd="0" destOrd="0" parTransId="{A5160EEB-B9FD-4A06-8760-ABECBE5AEED9}" sibTransId="{7A728D2E-82E4-4F2F-A22F-0A40E2982A6E}"/>
    <dgm:cxn modelId="{59060165-A4D0-452B-8D19-6129D421A1E7}" srcId="{53339CD2-960E-41E9-A15D-042EC214F5D7}" destId="{901B6F16-D456-4CE2-A075-6F23E95073D2}" srcOrd="1" destOrd="0" parTransId="{510C33FA-4AB6-44BC-AB88-20058D06D33C}" sibTransId="{BF2CC4C8-5986-4538-8D0C-3323622603FB}"/>
    <dgm:cxn modelId="{81046350-8F40-4E65-A976-7949E29903C3}" type="presOf" srcId="{53339CD2-960E-41E9-A15D-042EC214F5D7}" destId="{8AE1B8BD-3D58-4A37-B57E-C3CD1C14C009}" srcOrd="0" destOrd="0" presId="urn:microsoft.com/office/officeart/2018/2/layout/IconVerticalSolidList"/>
    <dgm:cxn modelId="{1CE9BA56-CA00-4F39-9674-24B56E37326C}" srcId="{901B6F16-D456-4CE2-A075-6F23E95073D2}" destId="{77B6EF7B-174C-47A0-A4DE-120017B270C2}" srcOrd="0" destOrd="0" parTransId="{BE36A256-01E3-4CA8-B957-0BC21168E73C}" sibTransId="{527F32FC-13C5-460D-B355-98760893D5F4}"/>
    <dgm:cxn modelId="{677FBD57-5D7F-4F02-842E-F7ECD89C29DE}" srcId="{53339CD2-960E-41E9-A15D-042EC214F5D7}" destId="{91379FA7-D104-4FC7-A001-0138AF35AE0A}" srcOrd="2" destOrd="0" parTransId="{BC4AF335-0BD3-4D86-A3C1-BF11442448AE}" sibTransId="{C32B28D2-85EA-41D8-B181-D993C656ECCB}"/>
    <dgm:cxn modelId="{FAAE3F5A-AA44-4485-899D-0008E3EFBAED}" srcId="{53339CD2-960E-41E9-A15D-042EC214F5D7}" destId="{724BD0DD-1B72-478D-8282-AA3C96BB0B8B}" srcOrd="0" destOrd="0" parTransId="{47BA6887-6A30-47AB-8C6C-B3DFC5D1C8D4}" sibTransId="{FFCC75BC-BA2F-428C-9A10-B6D7BF990A30}"/>
    <dgm:cxn modelId="{5F9EF67B-D358-4BD3-BE20-828B8FA15BA6}" type="presOf" srcId="{724BD0DD-1B72-478D-8282-AA3C96BB0B8B}" destId="{2C5FEB14-10F1-4932-8998-E9CED628F772}" srcOrd="0" destOrd="0" presId="urn:microsoft.com/office/officeart/2018/2/layout/IconVerticalSolidList"/>
    <dgm:cxn modelId="{BF540181-0CF4-42E2-B145-F4A8183FC247}" srcId="{901B6F16-D456-4CE2-A075-6F23E95073D2}" destId="{3619EDC6-4BD1-40D2-82D5-1B41369E5AD7}" srcOrd="1" destOrd="0" parTransId="{F4157718-7C3E-486C-AC8E-7989B6032B22}" sibTransId="{A60E497C-2220-4DED-8AA0-D53401DBC238}"/>
    <dgm:cxn modelId="{CC8EC291-8C44-4433-8B8E-D2E961686450}" type="presOf" srcId="{94931697-C0A0-4CC8-BBBB-0E5D4DC67CE9}" destId="{FAF90AC4-69E7-4900-AAD1-F45A057F5F00}" srcOrd="0" destOrd="0" presId="urn:microsoft.com/office/officeart/2018/2/layout/IconVerticalSolidList"/>
    <dgm:cxn modelId="{47796B9E-00B2-4015-AD23-D250A6024F2D}" type="presOf" srcId="{901B6F16-D456-4CE2-A075-6F23E95073D2}" destId="{FA954D2E-2558-43EE-A4B4-08D064A40813}" srcOrd="0" destOrd="0" presId="urn:microsoft.com/office/officeart/2018/2/layout/IconVerticalSolidList"/>
    <dgm:cxn modelId="{D254E2D4-1EAF-421C-AB13-8E4ED0ED2271}" type="presOf" srcId="{77B6EF7B-174C-47A0-A4DE-120017B270C2}" destId="{E583A5E8-621D-434A-9E5D-9EDB20CF6F6F}" srcOrd="0" destOrd="0" presId="urn:microsoft.com/office/officeart/2018/2/layout/IconVerticalSolidList"/>
    <dgm:cxn modelId="{1E33B2E2-2A43-4023-8756-8024601262B1}" type="presOf" srcId="{2F7DC09B-A8D0-4B43-80C7-E9D0042829D2}" destId="{1FC14212-A5A9-435D-9E24-FBF8E0D960C8}" srcOrd="0" destOrd="0" presId="urn:microsoft.com/office/officeart/2018/2/layout/IconVerticalSolidList"/>
    <dgm:cxn modelId="{003380EB-7C7F-48B0-A89F-B9D2F3459406}" type="presOf" srcId="{91379FA7-D104-4FC7-A001-0138AF35AE0A}" destId="{85E6F84A-0DE1-4B1C-9FE0-258222FD8C07}" srcOrd="0" destOrd="0" presId="urn:microsoft.com/office/officeart/2018/2/layout/IconVerticalSolidList"/>
    <dgm:cxn modelId="{B29160ED-77B3-4875-A6D2-0E059A3E0E68}" srcId="{724BD0DD-1B72-478D-8282-AA3C96BB0B8B}" destId="{94931697-C0A0-4CC8-BBBB-0E5D4DC67CE9}" srcOrd="0" destOrd="0" parTransId="{707B60C8-9FA3-4496-B716-E81C83EEA6CF}" sibTransId="{177729A9-DA2D-4950-B9D7-F4091D467940}"/>
    <dgm:cxn modelId="{6689DE20-534C-407C-9DA4-EE8325A536D4}" type="presParOf" srcId="{8AE1B8BD-3D58-4A37-B57E-C3CD1C14C009}" destId="{EDD54E09-6FE8-4028-BB7C-646C7184663F}" srcOrd="0" destOrd="0" presId="urn:microsoft.com/office/officeart/2018/2/layout/IconVerticalSolidList"/>
    <dgm:cxn modelId="{37284BB7-0B67-40FB-A9C3-378821FFCF9F}" type="presParOf" srcId="{EDD54E09-6FE8-4028-BB7C-646C7184663F}" destId="{55E774C5-036F-4FAE-98E7-88121CF615A3}" srcOrd="0" destOrd="0" presId="urn:microsoft.com/office/officeart/2018/2/layout/IconVerticalSolidList"/>
    <dgm:cxn modelId="{74E3F445-8359-48EC-9902-B885EF26F456}" type="presParOf" srcId="{EDD54E09-6FE8-4028-BB7C-646C7184663F}" destId="{1D89A330-A45F-433D-8C22-683AE4725CFB}" srcOrd="1" destOrd="0" presId="urn:microsoft.com/office/officeart/2018/2/layout/IconVerticalSolidList"/>
    <dgm:cxn modelId="{6FB48C2B-59A4-4EAD-A2F8-17CB35150E24}" type="presParOf" srcId="{EDD54E09-6FE8-4028-BB7C-646C7184663F}" destId="{2622F90E-D37B-4897-84BA-33F7DBBEC9F2}" srcOrd="2" destOrd="0" presId="urn:microsoft.com/office/officeart/2018/2/layout/IconVerticalSolidList"/>
    <dgm:cxn modelId="{C12C4880-B30F-4E79-B206-9E0A8DA66024}" type="presParOf" srcId="{EDD54E09-6FE8-4028-BB7C-646C7184663F}" destId="{2C5FEB14-10F1-4932-8998-E9CED628F772}" srcOrd="3" destOrd="0" presId="urn:microsoft.com/office/officeart/2018/2/layout/IconVerticalSolidList"/>
    <dgm:cxn modelId="{757F5F1E-2899-46A4-8B70-ED320E85118F}" type="presParOf" srcId="{EDD54E09-6FE8-4028-BB7C-646C7184663F}" destId="{FAF90AC4-69E7-4900-AAD1-F45A057F5F00}" srcOrd="4" destOrd="0" presId="urn:microsoft.com/office/officeart/2018/2/layout/IconVerticalSolidList"/>
    <dgm:cxn modelId="{65C63033-3C43-4ADD-91A7-1136CCFB1C0D}" type="presParOf" srcId="{8AE1B8BD-3D58-4A37-B57E-C3CD1C14C009}" destId="{233F6815-9FC9-41BB-BF31-9BA01E75BE81}" srcOrd="1" destOrd="0" presId="urn:microsoft.com/office/officeart/2018/2/layout/IconVerticalSolidList"/>
    <dgm:cxn modelId="{243A165B-B382-440F-85B7-25D9189AF2B0}" type="presParOf" srcId="{8AE1B8BD-3D58-4A37-B57E-C3CD1C14C009}" destId="{384D99DB-0E69-4317-9417-B757D2415E8B}" srcOrd="2" destOrd="0" presId="urn:microsoft.com/office/officeart/2018/2/layout/IconVerticalSolidList"/>
    <dgm:cxn modelId="{CBC5998E-EFC1-4D95-ABC9-DA77B1771675}" type="presParOf" srcId="{384D99DB-0E69-4317-9417-B757D2415E8B}" destId="{B7BDAFFA-8785-4B9B-B25C-C517FA2D715E}" srcOrd="0" destOrd="0" presId="urn:microsoft.com/office/officeart/2018/2/layout/IconVerticalSolidList"/>
    <dgm:cxn modelId="{E952F454-1580-4D29-B138-C81332AE6632}" type="presParOf" srcId="{384D99DB-0E69-4317-9417-B757D2415E8B}" destId="{417B5727-2119-429F-BF86-CB179A210FAD}" srcOrd="1" destOrd="0" presId="urn:microsoft.com/office/officeart/2018/2/layout/IconVerticalSolidList"/>
    <dgm:cxn modelId="{7086E691-ED9E-4196-8786-1FC2F855B60A}" type="presParOf" srcId="{384D99DB-0E69-4317-9417-B757D2415E8B}" destId="{1913582E-DC3E-4162-9466-6E320B30BBD5}" srcOrd="2" destOrd="0" presId="urn:microsoft.com/office/officeart/2018/2/layout/IconVerticalSolidList"/>
    <dgm:cxn modelId="{482EC975-24C6-4328-9892-ACFAE129D50F}" type="presParOf" srcId="{384D99DB-0E69-4317-9417-B757D2415E8B}" destId="{FA954D2E-2558-43EE-A4B4-08D064A40813}" srcOrd="3" destOrd="0" presId="urn:microsoft.com/office/officeart/2018/2/layout/IconVerticalSolidList"/>
    <dgm:cxn modelId="{52A82D26-C68E-431D-BF22-1A5653DE55F3}" type="presParOf" srcId="{384D99DB-0E69-4317-9417-B757D2415E8B}" destId="{E583A5E8-621D-434A-9E5D-9EDB20CF6F6F}" srcOrd="4" destOrd="0" presId="urn:microsoft.com/office/officeart/2018/2/layout/IconVerticalSolidList"/>
    <dgm:cxn modelId="{4079964C-26D0-42A7-9D34-E7D1C77ED762}" type="presParOf" srcId="{8AE1B8BD-3D58-4A37-B57E-C3CD1C14C009}" destId="{A4E14914-36D3-4934-8424-828DD07DF4A0}" srcOrd="3" destOrd="0" presId="urn:microsoft.com/office/officeart/2018/2/layout/IconVerticalSolidList"/>
    <dgm:cxn modelId="{89BA36FE-5FD4-4586-8837-55B5D842E10E}" type="presParOf" srcId="{8AE1B8BD-3D58-4A37-B57E-C3CD1C14C009}" destId="{BB5FA7DB-588C-4FF9-AB3C-83AAF20D6D77}" srcOrd="4" destOrd="0" presId="urn:microsoft.com/office/officeart/2018/2/layout/IconVerticalSolidList"/>
    <dgm:cxn modelId="{1A238DDB-9895-4DEE-8297-F48364C11967}" type="presParOf" srcId="{BB5FA7DB-588C-4FF9-AB3C-83AAF20D6D77}" destId="{B289AD51-183A-477A-9934-17749D9B22AC}" srcOrd="0" destOrd="0" presId="urn:microsoft.com/office/officeart/2018/2/layout/IconVerticalSolidList"/>
    <dgm:cxn modelId="{6D3CA8B6-E3E1-4DF6-836A-A1F2CC37988F}" type="presParOf" srcId="{BB5FA7DB-588C-4FF9-AB3C-83AAF20D6D77}" destId="{7E434AA7-6807-41FF-A3D0-FA78C8A75B64}" srcOrd="1" destOrd="0" presId="urn:microsoft.com/office/officeart/2018/2/layout/IconVerticalSolidList"/>
    <dgm:cxn modelId="{51A91B56-DB33-4C2A-A48E-2BBC08830842}" type="presParOf" srcId="{BB5FA7DB-588C-4FF9-AB3C-83AAF20D6D77}" destId="{4D54DF48-F82E-4E77-A2C1-974B1D06999A}" srcOrd="2" destOrd="0" presId="urn:microsoft.com/office/officeart/2018/2/layout/IconVerticalSolidList"/>
    <dgm:cxn modelId="{7F0334EF-6C94-46E8-8C3D-52E983EC51AB}" type="presParOf" srcId="{BB5FA7DB-588C-4FF9-AB3C-83AAF20D6D77}" destId="{85E6F84A-0DE1-4B1C-9FE0-258222FD8C07}" srcOrd="3" destOrd="0" presId="urn:microsoft.com/office/officeart/2018/2/layout/IconVerticalSolidList"/>
    <dgm:cxn modelId="{0B68DAED-6C44-411A-8BDE-287C0A5B4A86}" type="presParOf" srcId="{BB5FA7DB-588C-4FF9-AB3C-83AAF20D6D77}" destId="{1FC14212-A5A9-435D-9E24-FBF8E0D960C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878F03-2ACC-430E-BC8E-A7BBC6D1810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30F853-C80C-43AE-AD8F-FDF006F6144C}">
      <dgm:prSet/>
      <dgm:spPr>
        <a:solidFill>
          <a:schemeClr val="accent2"/>
        </a:solidFill>
      </dgm:spPr>
      <dgm:t>
        <a:bodyPr/>
        <a:lstStyle/>
        <a:p>
          <a:r>
            <a:rPr lang="en-US"/>
            <a:t>-</a:t>
          </a:r>
          <a:endParaRPr lang="en-GB" dirty="0"/>
        </a:p>
      </dgm:t>
    </dgm:pt>
    <dgm:pt modelId="{2C072FBC-0410-4714-8E5C-34DA761E7DF8}" type="parTrans" cxnId="{D275BCF8-C874-4C3E-ADC5-14C89443C974}">
      <dgm:prSet/>
      <dgm:spPr/>
      <dgm:t>
        <a:bodyPr/>
        <a:lstStyle/>
        <a:p>
          <a:endParaRPr lang="en-GB"/>
        </a:p>
      </dgm:t>
    </dgm:pt>
    <dgm:pt modelId="{7340770D-C7B9-46F7-ABED-2AB466952634}" type="sibTrans" cxnId="{D275BCF8-C874-4C3E-ADC5-14C89443C974}">
      <dgm:prSet phldrT="01" phldr="0"/>
      <dgm:spPr/>
      <dgm:t>
        <a:bodyPr/>
        <a:lstStyle/>
        <a:p>
          <a:r>
            <a:rPr lang="en-GB"/>
            <a:t>01</a:t>
          </a:r>
        </a:p>
      </dgm:t>
    </dgm:pt>
    <dgm:pt modelId="{CF1A531E-590C-4740-A562-A832DBEEC2C8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-</a:t>
          </a:r>
          <a:endParaRPr lang="en-GB" dirty="0"/>
        </a:p>
      </dgm:t>
    </dgm:pt>
    <dgm:pt modelId="{04EC6560-A056-4936-A3FD-AEBDD7DDF5A9}" type="sibTrans" cxnId="{5AF22A0F-F068-4A35-8FA5-5F650B76502D}">
      <dgm:prSet phldrT="02" phldr="0"/>
      <dgm:spPr/>
      <dgm:t>
        <a:bodyPr/>
        <a:lstStyle/>
        <a:p>
          <a:r>
            <a:rPr lang="en-GB"/>
            <a:t>02</a:t>
          </a:r>
        </a:p>
      </dgm:t>
    </dgm:pt>
    <dgm:pt modelId="{73ED51C7-403A-4EA6-B744-4C8A9779E733}" type="parTrans" cxnId="{5AF22A0F-F068-4A35-8FA5-5F650B76502D}">
      <dgm:prSet/>
      <dgm:spPr/>
      <dgm:t>
        <a:bodyPr/>
        <a:lstStyle/>
        <a:p>
          <a:endParaRPr lang="en-GB"/>
        </a:p>
      </dgm:t>
    </dgm:pt>
    <dgm:pt modelId="{AAA62F96-2579-4AA1-B8A5-811EE52442D1}">
      <dgm:prSet/>
      <dgm:spPr>
        <a:solidFill>
          <a:schemeClr val="accent4">
            <a:lumMod val="75000"/>
          </a:schemeClr>
        </a:solidFill>
        <a:ln>
          <a:solidFill>
            <a:schemeClr val="accent5"/>
          </a:solidFill>
        </a:ln>
      </dgm:spPr>
      <dgm:t>
        <a:bodyPr/>
        <a:lstStyle/>
        <a:p>
          <a:r>
            <a:rPr lang="nl-NL" dirty="0"/>
            <a:t>-</a:t>
          </a:r>
          <a:endParaRPr lang="en-GB" dirty="0"/>
        </a:p>
      </dgm:t>
    </dgm:pt>
    <dgm:pt modelId="{33B0EE6E-BCC4-497C-864C-042D9644A696}" type="sibTrans" cxnId="{86FCFF94-2C2F-49ED-A675-425D0AEC63EF}">
      <dgm:prSet phldrT="03" phldr="0"/>
      <dgm:spPr/>
      <dgm:t>
        <a:bodyPr/>
        <a:lstStyle/>
        <a:p>
          <a:r>
            <a:rPr lang="en-GB"/>
            <a:t>03</a:t>
          </a:r>
        </a:p>
      </dgm:t>
    </dgm:pt>
    <dgm:pt modelId="{6048B9A8-3346-4F34-A85C-D5441F9893B1}" type="parTrans" cxnId="{86FCFF94-2C2F-49ED-A675-425D0AEC63EF}">
      <dgm:prSet/>
      <dgm:spPr/>
      <dgm:t>
        <a:bodyPr/>
        <a:lstStyle/>
        <a:p>
          <a:endParaRPr lang="en-GB"/>
        </a:p>
      </dgm:t>
    </dgm:pt>
    <dgm:pt modelId="{557D4B10-99C1-4D21-A8DE-74F126D3D02E}" type="pres">
      <dgm:prSet presAssocID="{5C878F03-2ACC-430E-BC8E-A7BBC6D18100}" presName="Name0" presStyleCnt="0">
        <dgm:presLayoutVars>
          <dgm:animLvl val="lvl"/>
          <dgm:resizeHandles val="exact"/>
        </dgm:presLayoutVars>
      </dgm:prSet>
      <dgm:spPr/>
    </dgm:pt>
    <dgm:pt modelId="{AB1946E6-A387-4FF5-A8B8-E281A63CEE49}" type="pres">
      <dgm:prSet presAssocID="{7630F853-C80C-43AE-AD8F-FDF006F6144C}" presName="compositeNode" presStyleCnt="0">
        <dgm:presLayoutVars>
          <dgm:bulletEnabled val="1"/>
        </dgm:presLayoutVars>
      </dgm:prSet>
      <dgm:spPr/>
    </dgm:pt>
    <dgm:pt modelId="{26947EBE-DC2C-404A-BFF6-44FD3949FEFE}" type="pres">
      <dgm:prSet presAssocID="{7630F853-C80C-43AE-AD8F-FDF006F6144C}" presName="bgRect" presStyleLbl="alignNode1" presStyleIdx="0" presStyleCnt="3"/>
      <dgm:spPr/>
    </dgm:pt>
    <dgm:pt modelId="{CBBCC75A-8001-44BF-982A-39E4EAA752A6}" type="pres">
      <dgm:prSet presAssocID="{7340770D-C7B9-46F7-ABED-2AB46695263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831179D-00B1-47F7-B1B6-8B303BCA87BE}" type="pres">
      <dgm:prSet presAssocID="{7630F853-C80C-43AE-AD8F-FDF006F6144C}" presName="nodeRect" presStyleLbl="alignNode1" presStyleIdx="0" presStyleCnt="3">
        <dgm:presLayoutVars>
          <dgm:bulletEnabled val="1"/>
        </dgm:presLayoutVars>
      </dgm:prSet>
      <dgm:spPr/>
    </dgm:pt>
    <dgm:pt modelId="{D19538C4-DF01-41A2-B97D-D808D8932D65}" type="pres">
      <dgm:prSet presAssocID="{7340770D-C7B9-46F7-ABED-2AB466952634}" presName="sibTrans" presStyleCnt="0"/>
      <dgm:spPr/>
    </dgm:pt>
    <dgm:pt modelId="{A9D543B7-F48D-4DCF-8330-EAC051FC8D4C}" type="pres">
      <dgm:prSet presAssocID="{CF1A531E-590C-4740-A562-A832DBEEC2C8}" presName="compositeNode" presStyleCnt="0">
        <dgm:presLayoutVars>
          <dgm:bulletEnabled val="1"/>
        </dgm:presLayoutVars>
      </dgm:prSet>
      <dgm:spPr/>
    </dgm:pt>
    <dgm:pt modelId="{A6BB016B-EA76-4146-8D92-97A4A08BD34B}" type="pres">
      <dgm:prSet presAssocID="{CF1A531E-590C-4740-A562-A832DBEEC2C8}" presName="bgRect" presStyleLbl="alignNode1" presStyleIdx="1" presStyleCnt="3"/>
      <dgm:spPr/>
    </dgm:pt>
    <dgm:pt modelId="{61BAAB11-1412-43A9-A20C-826E6070A422}" type="pres">
      <dgm:prSet presAssocID="{04EC6560-A056-4936-A3FD-AEBDD7DDF5A9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3E0C002-3BC1-423E-B894-D627BFDE0E9D}" type="pres">
      <dgm:prSet presAssocID="{CF1A531E-590C-4740-A562-A832DBEEC2C8}" presName="nodeRect" presStyleLbl="alignNode1" presStyleIdx="1" presStyleCnt="3">
        <dgm:presLayoutVars>
          <dgm:bulletEnabled val="1"/>
        </dgm:presLayoutVars>
      </dgm:prSet>
      <dgm:spPr/>
    </dgm:pt>
    <dgm:pt modelId="{3FEC9C3B-D234-452B-B3BE-E47D00D45F7F}" type="pres">
      <dgm:prSet presAssocID="{04EC6560-A056-4936-A3FD-AEBDD7DDF5A9}" presName="sibTrans" presStyleCnt="0"/>
      <dgm:spPr/>
    </dgm:pt>
    <dgm:pt modelId="{95FABB42-DA50-481A-91DF-A302D3AA98A9}" type="pres">
      <dgm:prSet presAssocID="{AAA62F96-2579-4AA1-B8A5-811EE52442D1}" presName="compositeNode" presStyleCnt="0">
        <dgm:presLayoutVars>
          <dgm:bulletEnabled val="1"/>
        </dgm:presLayoutVars>
      </dgm:prSet>
      <dgm:spPr/>
    </dgm:pt>
    <dgm:pt modelId="{960F5F56-27B6-4E98-9E72-DEE7858E9AEE}" type="pres">
      <dgm:prSet presAssocID="{AAA62F96-2579-4AA1-B8A5-811EE52442D1}" presName="bgRect" presStyleLbl="alignNode1" presStyleIdx="2" presStyleCnt="3"/>
      <dgm:spPr/>
    </dgm:pt>
    <dgm:pt modelId="{8A1A8030-E8AD-4E3B-88BD-BFA5AD18B4AA}" type="pres">
      <dgm:prSet presAssocID="{33B0EE6E-BCC4-497C-864C-042D9644A696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8335853-E85E-4A81-999E-A3CE78CEBBE3}" type="pres">
      <dgm:prSet presAssocID="{AAA62F96-2579-4AA1-B8A5-811EE52442D1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AF22A0F-F068-4A35-8FA5-5F650B76502D}" srcId="{5C878F03-2ACC-430E-BC8E-A7BBC6D18100}" destId="{CF1A531E-590C-4740-A562-A832DBEEC2C8}" srcOrd="1" destOrd="0" parTransId="{73ED51C7-403A-4EA6-B744-4C8A9779E733}" sibTransId="{04EC6560-A056-4936-A3FD-AEBDD7DDF5A9}"/>
    <dgm:cxn modelId="{85C2E616-A82A-48BB-AC2A-EE783931D7C5}" type="presOf" srcId="{7340770D-C7B9-46F7-ABED-2AB466952634}" destId="{CBBCC75A-8001-44BF-982A-39E4EAA752A6}" srcOrd="0" destOrd="0" presId="urn:microsoft.com/office/officeart/2016/7/layout/LinearBlockProcessNumbered"/>
    <dgm:cxn modelId="{8D3BA51A-5403-4ED0-9461-86188658EFFD}" type="presOf" srcId="{AAA62F96-2579-4AA1-B8A5-811EE52442D1}" destId="{960F5F56-27B6-4E98-9E72-DEE7858E9AEE}" srcOrd="0" destOrd="0" presId="urn:microsoft.com/office/officeart/2016/7/layout/LinearBlockProcessNumbered"/>
    <dgm:cxn modelId="{7B47EE74-F2F3-4B9A-986F-F53C5A474F7E}" type="presOf" srcId="{04EC6560-A056-4936-A3FD-AEBDD7DDF5A9}" destId="{61BAAB11-1412-43A9-A20C-826E6070A422}" srcOrd="0" destOrd="0" presId="urn:microsoft.com/office/officeart/2016/7/layout/LinearBlockProcessNumbered"/>
    <dgm:cxn modelId="{AB3A6E7F-577C-4376-9C53-5F099DA77B36}" type="presOf" srcId="{5C878F03-2ACC-430E-BC8E-A7BBC6D18100}" destId="{557D4B10-99C1-4D21-A8DE-74F126D3D02E}" srcOrd="0" destOrd="0" presId="urn:microsoft.com/office/officeart/2016/7/layout/LinearBlockProcessNumbered"/>
    <dgm:cxn modelId="{64BD4A94-C4F1-4CC4-951A-D54046AED601}" type="presOf" srcId="{CF1A531E-590C-4740-A562-A832DBEEC2C8}" destId="{F3E0C002-3BC1-423E-B894-D627BFDE0E9D}" srcOrd="1" destOrd="0" presId="urn:microsoft.com/office/officeart/2016/7/layout/LinearBlockProcessNumbered"/>
    <dgm:cxn modelId="{C53A5894-C494-484C-9F7A-CE56D5DA6DC6}" type="presOf" srcId="{CF1A531E-590C-4740-A562-A832DBEEC2C8}" destId="{A6BB016B-EA76-4146-8D92-97A4A08BD34B}" srcOrd="0" destOrd="0" presId="urn:microsoft.com/office/officeart/2016/7/layout/LinearBlockProcessNumbered"/>
    <dgm:cxn modelId="{86FCFF94-2C2F-49ED-A675-425D0AEC63EF}" srcId="{5C878F03-2ACC-430E-BC8E-A7BBC6D18100}" destId="{AAA62F96-2579-4AA1-B8A5-811EE52442D1}" srcOrd="2" destOrd="0" parTransId="{6048B9A8-3346-4F34-A85C-D5441F9893B1}" sibTransId="{33B0EE6E-BCC4-497C-864C-042D9644A696}"/>
    <dgm:cxn modelId="{6D343CA4-A9A8-4918-B6ED-46EE653FB5AC}" type="presOf" srcId="{33B0EE6E-BCC4-497C-864C-042D9644A696}" destId="{8A1A8030-E8AD-4E3B-88BD-BFA5AD18B4AA}" srcOrd="0" destOrd="0" presId="urn:microsoft.com/office/officeart/2016/7/layout/LinearBlockProcessNumbered"/>
    <dgm:cxn modelId="{5B1B92AD-F6FD-4984-9691-04162D98C7B5}" type="presOf" srcId="{AAA62F96-2579-4AA1-B8A5-811EE52442D1}" destId="{C8335853-E85E-4A81-999E-A3CE78CEBBE3}" srcOrd="1" destOrd="0" presId="urn:microsoft.com/office/officeart/2016/7/layout/LinearBlockProcessNumbered"/>
    <dgm:cxn modelId="{6B6FF3D7-12DC-4930-81D8-22521814362E}" type="presOf" srcId="{7630F853-C80C-43AE-AD8F-FDF006F6144C}" destId="{4831179D-00B1-47F7-B1B6-8B303BCA87BE}" srcOrd="1" destOrd="0" presId="urn:microsoft.com/office/officeart/2016/7/layout/LinearBlockProcessNumbered"/>
    <dgm:cxn modelId="{85662AEA-A949-4D55-A86E-528F2C78F0F2}" type="presOf" srcId="{7630F853-C80C-43AE-AD8F-FDF006F6144C}" destId="{26947EBE-DC2C-404A-BFF6-44FD3949FEFE}" srcOrd="0" destOrd="0" presId="urn:microsoft.com/office/officeart/2016/7/layout/LinearBlockProcessNumbered"/>
    <dgm:cxn modelId="{D275BCF8-C874-4C3E-ADC5-14C89443C974}" srcId="{5C878F03-2ACC-430E-BC8E-A7BBC6D18100}" destId="{7630F853-C80C-43AE-AD8F-FDF006F6144C}" srcOrd="0" destOrd="0" parTransId="{2C072FBC-0410-4714-8E5C-34DA761E7DF8}" sibTransId="{7340770D-C7B9-46F7-ABED-2AB466952634}"/>
    <dgm:cxn modelId="{B78A41E3-C0C2-4DC9-A87C-3BD8A053CAB9}" type="presParOf" srcId="{557D4B10-99C1-4D21-A8DE-74F126D3D02E}" destId="{AB1946E6-A387-4FF5-A8B8-E281A63CEE49}" srcOrd="0" destOrd="0" presId="urn:microsoft.com/office/officeart/2016/7/layout/LinearBlockProcessNumbered"/>
    <dgm:cxn modelId="{3855D1B6-7820-41A0-AEF5-C9E7582FF17D}" type="presParOf" srcId="{AB1946E6-A387-4FF5-A8B8-E281A63CEE49}" destId="{26947EBE-DC2C-404A-BFF6-44FD3949FEFE}" srcOrd="0" destOrd="0" presId="urn:microsoft.com/office/officeart/2016/7/layout/LinearBlockProcessNumbered"/>
    <dgm:cxn modelId="{087F9441-0750-485F-BC5F-0E3095A9F8F6}" type="presParOf" srcId="{AB1946E6-A387-4FF5-A8B8-E281A63CEE49}" destId="{CBBCC75A-8001-44BF-982A-39E4EAA752A6}" srcOrd="1" destOrd="0" presId="urn:microsoft.com/office/officeart/2016/7/layout/LinearBlockProcessNumbered"/>
    <dgm:cxn modelId="{883E6C6D-0BAC-411E-A31E-EF6CAAFD7303}" type="presParOf" srcId="{AB1946E6-A387-4FF5-A8B8-E281A63CEE49}" destId="{4831179D-00B1-47F7-B1B6-8B303BCA87BE}" srcOrd="2" destOrd="0" presId="urn:microsoft.com/office/officeart/2016/7/layout/LinearBlockProcessNumbered"/>
    <dgm:cxn modelId="{765706B6-9003-4D5A-A7C7-D46CDADA966C}" type="presParOf" srcId="{557D4B10-99C1-4D21-A8DE-74F126D3D02E}" destId="{D19538C4-DF01-41A2-B97D-D808D8932D65}" srcOrd="1" destOrd="0" presId="urn:microsoft.com/office/officeart/2016/7/layout/LinearBlockProcessNumbered"/>
    <dgm:cxn modelId="{551812FC-FF49-4AE6-BB39-B5875A58B9F2}" type="presParOf" srcId="{557D4B10-99C1-4D21-A8DE-74F126D3D02E}" destId="{A9D543B7-F48D-4DCF-8330-EAC051FC8D4C}" srcOrd="2" destOrd="0" presId="urn:microsoft.com/office/officeart/2016/7/layout/LinearBlockProcessNumbered"/>
    <dgm:cxn modelId="{E590B441-7389-4D5E-9700-E5E8C0BC306E}" type="presParOf" srcId="{A9D543B7-F48D-4DCF-8330-EAC051FC8D4C}" destId="{A6BB016B-EA76-4146-8D92-97A4A08BD34B}" srcOrd="0" destOrd="0" presId="urn:microsoft.com/office/officeart/2016/7/layout/LinearBlockProcessNumbered"/>
    <dgm:cxn modelId="{E9D2605E-D62E-428F-93D2-90E0A2C46644}" type="presParOf" srcId="{A9D543B7-F48D-4DCF-8330-EAC051FC8D4C}" destId="{61BAAB11-1412-43A9-A20C-826E6070A422}" srcOrd="1" destOrd="0" presId="urn:microsoft.com/office/officeart/2016/7/layout/LinearBlockProcessNumbered"/>
    <dgm:cxn modelId="{CAF29AFA-F9C4-45BD-9323-A0E83F2E3A9A}" type="presParOf" srcId="{A9D543B7-F48D-4DCF-8330-EAC051FC8D4C}" destId="{F3E0C002-3BC1-423E-B894-D627BFDE0E9D}" srcOrd="2" destOrd="0" presId="urn:microsoft.com/office/officeart/2016/7/layout/LinearBlockProcessNumbered"/>
    <dgm:cxn modelId="{CE6C1F5E-FD8B-48A3-8727-A484819BDF1D}" type="presParOf" srcId="{557D4B10-99C1-4D21-A8DE-74F126D3D02E}" destId="{3FEC9C3B-D234-452B-B3BE-E47D00D45F7F}" srcOrd="3" destOrd="0" presId="urn:microsoft.com/office/officeart/2016/7/layout/LinearBlockProcessNumbered"/>
    <dgm:cxn modelId="{33FE11F6-458B-4B53-A99F-731053830608}" type="presParOf" srcId="{557D4B10-99C1-4D21-A8DE-74F126D3D02E}" destId="{95FABB42-DA50-481A-91DF-A302D3AA98A9}" srcOrd="4" destOrd="0" presId="urn:microsoft.com/office/officeart/2016/7/layout/LinearBlockProcessNumbered"/>
    <dgm:cxn modelId="{FA4CB3B8-09B7-4867-84FA-4BFA68EEA781}" type="presParOf" srcId="{95FABB42-DA50-481A-91DF-A302D3AA98A9}" destId="{960F5F56-27B6-4E98-9E72-DEE7858E9AEE}" srcOrd="0" destOrd="0" presId="urn:microsoft.com/office/officeart/2016/7/layout/LinearBlockProcessNumbered"/>
    <dgm:cxn modelId="{F8981E3A-B8CE-413B-A870-CF09D00A55E9}" type="presParOf" srcId="{95FABB42-DA50-481A-91DF-A302D3AA98A9}" destId="{8A1A8030-E8AD-4E3B-88BD-BFA5AD18B4AA}" srcOrd="1" destOrd="0" presId="urn:microsoft.com/office/officeart/2016/7/layout/LinearBlockProcessNumbered"/>
    <dgm:cxn modelId="{57F54216-CABA-4571-B533-23B9B8D2B951}" type="presParOf" srcId="{95FABB42-DA50-481A-91DF-A302D3AA98A9}" destId="{C8335853-E85E-4A81-999E-A3CE78CEBBE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339CD2-960E-41E9-A15D-042EC214F5D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B225B46C-D272-483D-ADD3-EDA1C3B7DC8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 err="1">
              <a:solidFill>
                <a:schemeClr val="accent3"/>
              </a:solidFill>
            </a:rPr>
            <a:t>Regressie</a:t>
          </a:r>
          <a:endParaRPr lang="en-US" sz="2800" dirty="0">
            <a:solidFill>
              <a:schemeClr val="accent3"/>
            </a:solidFill>
          </a:endParaRPr>
        </a:p>
      </dgm:t>
    </dgm:pt>
    <dgm:pt modelId="{060F9AD6-FC81-4649-A282-3387035382A2}" type="parTrans" cxnId="{98C45CDA-F938-4A91-AAA8-8B4E191CEEA8}">
      <dgm:prSet/>
      <dgm:spPr/>
      <dgm:t>
        <a:bodyPr/>
        <a:lstStyle/>
        <a:p>
          <a:endParaRPr lang="nl-NL"/>
        </a:p>
      </dgm:t>
    </dgm:pt>
    <dgm:pt modelId="{5DDE642E-C40C-45F9-AC51-0DCC577536BF}" type="sibTrans" cxnId="{98C45CDA-F938-4A91-AAA8-8B4E191CEEA8}">
      <dgm:prSet/>
      <dgm:spPr/>
      <dgm:t>
        <a:bodyPr/>
        <a:lstStyle/>
        <a:p>
          <a:endParaRPr lang="nl-NL"/>
        </a:p>
      </dgm:t>
    </dgm:pt>
    <dgm:pt modelId="{901B6F16-D456-4CE2-A075-6F23E95073D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 err="1">
              <a:solidFill>
                <a:schemeClr val="accent3"/>
              </a:solidFill>
            </a:rPr>
            <a:t>Beperking</a:t>
          </a:r>
          <a:r>
            <a:rPr lang="en-US" sz="2800" dirty="0">
              <a:solidFill>
                <a:schemeClr val="accent3"/>
              </a:solidFill>
            </a:rPr>
            <a:t> </a:t>
          </a:r>
          <a:r>
            <a:rPr lang="en-US" sz="2800" dirty="0" err="1">
              <a:solidFill>
                <a:schemeClr val="accent3"/>
              </a:solidFill>
            </a:rPr>
            <a:t>inputvariabelen</a:t>
          </a:r>
          <a:endParaRPr lang="en-US" sz="2800" dirty="0">
            <a:solidFill>
              <a:schemeClr val="accent3"/>
            </a:solidFill>
          </a:endParaRPr>
        </a:p>
      </dgm:t>
    </dgm:pt>
    <dgm:pt modelId="{510C33FA-4AB6-44BC-AB88-20058D06D33C}" type="parTrans" cxnId="{59060165-A4D0-452B-8D19-6129D421A1E7}">
      <dgm:prSet/>
      <dgm:spPr/>
      <dgm:t>
        <a:bodyPr/>
        <a:lstStyle/>
        <a:p>
          <a:endParaRPr lang="nl-NL"/>
        </a:p>
      </dgm:t>
    </dgm:pt>
    <dgm:pt modelId="{BF2CC4C8-5986-4538-8D0C-3323622603FB}" type="sibTrans" cxnId="{59060165-A4D0-452B-8D19-6129D421A1E7}">
      <dgm:prSet/>
      <dgm:spPr/>
      <dgm:t>
        <a:bodyPr/>
        <a:lstStyle/>
        <a:p>
          <a:endParaRPr lang="nl-NL"/>
        </a:p>
      </dgm:t>
    </dgm:pt>
    <dgm:pt modelId="{8AE1B8BD-3D58-4A37-B57E-C3CD1C14C009}" type="pres">
      <dgm:prSet presAssocID="{53339CD2-960E-41E9-A15D-042EC214F5D7}" presName="root" presStyleCnt="0">
        <dgm:presLayoutVars>
          <dgm:dir/>
          <dgm:resizeHandles val="exact"/>
        </dgm:presLayoutVars>
      </dgm:prSet>
      <dgm:spPr/>
    </dgm:pt>
    <dgm:pt modelId="{C95A2C33-E761-4B33-AF9A-C41B211F9C19}" type="pres">
      <dgm:prSet presAssocID="{B225B46C-D272-483D-ADD3-EDA1C3B7DC89}" presName="compNode" presStyleCnt="0"/>
      <dgm:spPr/>
    </dgm:pt>
    <dgm:pt modelId="{8764820B-5AA1-4391-84C7-2CC2731BAB85}" type="pres">
      <dgm:prSet presAssocID="{B225B46C-D272-483D-ADD3-EDA1C3B7DC89}" presName="bgRect" presStyleLbl="bgShp" presStyleIdx="0" presStyleCnt="2"/>
      <dgm:spPr/>
    </dgm:pt>
    <dgm:pt modelId="{25D61A9D-023E-4504-AD2D-ED53FBC6E0CD}" type="pres">
      <dgm:prSet presAssocID="{B225B46C-D272-483D-ADD3-EDA1C3B7DC8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reidingsdiagram met effen opvulling"/>
        </a:ext>
      </dgm:extLst>
    </dgm:pt>
    <dgm:pt modelId="{A4F5EB46-418F-4F98-879E-952E2A562844}" type="pres">
      <dgm:prSet presAssocID="{B225B46C-D272-483D-ADD3-EDA1C3B7DC89}" presName="spaceRect" presStyleCnt="0"/>
      <dgm:spPr/>
    </dgm:pt>
    <dgm:pt modelId="{A7F9E215-F6FF-446A-B37C-B182AD90AF68}" type="pres">
      <dgm:prSet presAssocID="{B225B46C-D272-483D-ADD3-EDA1C3B7DC89}" presName="parTx" presStyleLbl="revTx" presStyleIdx="0" presStyleCnt="2">
        <dgm:presLayoutVars>
          <dgm:chMax val="0"/>
          <dgm:chPref val="0"/>
        </dgm:presLayoutVars>
      </dgm:prSet>
      <dgm:spPr/>
    </dgm:pt>
    <dgm:pt modelId="{76FC45B3-6C29-4BB5-922C-BE8AEEED1337}" type="pres">
      <dgm:prSet presAssocID="{5DDE642E-C40C-45F9-AC51-0DCC577536BF}" presName="sibTrans" presStyleCnt="0"/>
      <dgm:spPr/>
    </dgm:pt>
    <dgm:pt modelId="{384D99DB-0E69-4317-9417-B757D2415E8B}" type="pres">
      <dgm:prSet presAssocID="{901B6F16-D456-4CE2-A075-6F23E95073D2}" presName="compNode" presStyleCnt="0"/>
      <dgm:spPr/>
    </dgm:pt>
    <dgm:pt modelId="{B7BDAFFA-8785-4B9B-B25C-C517FA2D715E}" type="pres">
      <dgm:prSet presAssocID="{901B6F16-D456-4CE2-A075-6F23E95073D2}" presName="bgRect" presStyleLbl="bgShp" presStyleIdx="1" presStyleCnt="2"/>
      <dgm:spPr/>
    </dgm:pt>
    <dgm:pt modelId="{417B5727-2119-429F-BF86-CB179A210FAD}" type="pres">
      <dgm:prSet presAssocID="{901B6F16-D456-4CE2-A075-6F23E95073D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formatie met effen opvulling"/>
        </a:ext>
      </dgm:extLst>
    </dgm:pt>
    <dgm:pt modelId="{1913582E-DC3E-4162-9466-6E320B30BBD5}" type="pres">
      <dgm:prSet presAssocID="{901B6F16-D456-4CE2-A075-6F23E95073D2}" presName="spaceRect" presStyleCnt="0"/>
      <dgm:spPr/>
    </dgm:pt>
    <dgm:pt modelId="{FA954D2E-2558-43EE-A4B4-08D064A40813}" type="pres">
      <dgm:prSet presAssocID="{901B6F16-D456-4CE2-A075-6F23E95073D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9060165-A4D0-452B-8D19-6129D421A1E7}" srcId="{53339CD2-960E-41E9-A15D-042EC214F5D7}" destId="{901B6F16-D456-4CE2-A075-6F23E95073D2}" srcOrd="1" destOrd="0" parTransId="{510C33FA-4AB6-44BC-AB88-20058D06D33C}" sibTransId="{BF2CC4C8-5986-4538-8D0C-3323622603FB}"/>
    <dgm:cxn modelId="{81046350-8F40-4E65-A976-7949E29903C3}" type="presOf" srcId="{53339CD2-960E-41E9-A15D-042EC214F5D7}" destId="{8AE1B8BD-3D58-4A37-B57E-C3CD1C14C009}" srcOrd="0" destOrd="0" presId="urn:microsoft.com/office/officeart/2018/2/layout/IconVerticalSolidList"/>
    <dgm:cxn modelId="{47796B9E-00B2-4015-AD23-D250A6024F2D}" type="presOf" srcId="{901B6F16-D456-4CE2-A075-6F23E95073D2}" destId="{FA954D2E-2558-43EE-A4B4-08D064A40813}" srcOrd="0" destOrd="0" presId="urn:microsoft.com/office/officeart/2018/2/layout/IconVerticalSolidList"/>
    <dgm:cxn modelId="{98C45CDA-F938-4A91-AAA8-8B4E191CEEA8}" srcId="{53339CD2-960E-41E9-A15D-042EC214F5D7}" destId="{B225B46C-D272-483D-ADD3-EDA1C3B7DC89}" srcOrd="0" destOrd="0" parTransId="{060F9AD6-FC81-4649-A282-3387035382A2}" sibTransId="{5DDE642E-C40C-45F9-AC51-0DCC577536BF}"/>
    <dgm:cxn modelId="{BE7E5EE4-202F-4DCE-9B7C-BFE581A5DA89}" type="presOf" srcId="{B225B46C-D272-483D-ADD3-EDA1C3B7DC89}" destId="{A7F9E215-F6FF-446A-B37C-B182AD90AF68}" srcOrd="0" destOrd="0" presId="urn:microsoft.com/office/officeart/2018/2/layout/IconVerticalSolidList"/>
    <dgm:cxn modelId="{8F6032C5-E309-4619-AC81-840B63CAF0E0}" type="presParOf" srcId="{8AE1B8BD-3D58-4A37-B57E-C3CD1C14C009}" destId="{C95A2C33-E761-4B33-AF9A-C41B211F9C19}" srcOrd="0" destOrd="0" presId="urn:microsoft.com/office/officeart/2018/2/layout/IconVerticalSolidList"/>
    <dgm:cxn modelId="{E13D9991-3FAD-419E-AAF8-60E57C5FFF51}" type="presParOf" srcId="{C95A2C33-E761-4B33-AF9A-C41B211F9C19}" destId="{8764820B-5AA1-4391-84C7-2CC2731BAB85}" srcOrd="0" destOrd="0" presId="urn:microsoft.com/office/officeart/2018/2/layout/IconVerticalSolidList"/>
    <dgm:cxn modelId="{05ED1BBB-A5E0-40E4-A847-481E4B07E571}" type="presParOf" srcId="{C95A2C33-E761-4B33-AF9A-C41B211F9C19}" destId="{25D61A9D-023E-4504-AD2D-ED53FBC6E0CD}" srcOrd="1" destOrd="0" presId="urn:microsoft.com/office/officeart/2018/2/layout/IconVerticalSolidList"/>
    <dgm:cxn modelId="{CB757B92-2583-4D7F-903B-E59CFC72AADB}" type="presParOf" srcId="{C95A2C33-E761-4B33-AF9A-C41B211F9C19}" destId="{A4F5EB46-418F-4F98-879E-952E2A562844}" srcOrd="2" destOrd="0" presId="urn:microsoft.com/office/officeart/2018/2/layout/IconVerticalSolidList"/>
    <dgm:cxn modelId="{39DFDF29-2052-41F9-8056-8BCAFA44EFD7}" type="presParOf" srcId="{C95A2C33-E761-4B33-AF9A-C41B211F9C19}" destId="{A7F9E215-F6FF-446A-B37C-B182AD90AF68}" srcOrd="3" destOrd="0" presId="urn:microsoft.com/office/officeart/2018/2/layout/IconVerticalSolidList"/>
    <dgm:cxn modelId="{5F67904A-5536-44F3-98E6-9BF3B3F676B4}" type="presParOf" srcId="{8AE1B8BD-3D58-4A37-B57E-C3CD1C14C009}" destId="{76FC45B3-6C29-4BB5-922C-BE8AEEED1337}" srcOrd="1" destOrd="0" presId="urn:microsoft.com/office/officeart/2018/2/layout/IconVerticalSolidList"/>
    <dgm:cxn modelId="{243A165B-B382-440F-85B7-25D9189AF2B0}" type="presParOf" srcId="{8AE1B8BD-3D58-4A37-B57E-C3CD1C14C009}" destId="{384D99DB-0E69-4317-9417-B757D2415E8B}" srcOrd="2" destOrd="0" presId="urn:microsoft.com/office/officeart/2018/2/layout/IconVerticalSolidList"/>
    <dgm:cxn modelId="{CBC5998E-EFC1-4D95-ABC9-DA77B1771675}" type="presParOf" srcId="{384D99DB-0E69-4317-9417-B757D2415E8B}" destId="{B7BDAFFA-8785-4B9B-B25C-C517FA2D715E}" srcOrd="0" destOrd="0" presId="urn:microsoft.com/office/officeart/2018/2/layout/IconVerticalSolidList"/>
    <dgm:cxn modelId="{E952F454-1580-4D29-B138-C81332AE6632}" type="presParOf" srcId="{384D99DB-0E69-4317-9417-B757D2415E8B}" destId="{417B5727-2119-429F-BF86-CB179A210FAD}" srcOrd="1" destOrd="0" presId="urn:microsoft.com/office/officeart/2018/2/layout/IconVerticalSolidList"/>
    <dgm:cxn modelId="{7086E691-ED9E-4196-8786-1FC2F855B60A}" type="presParOf" srcId="{384D99DB-0E69-4317-9417-B757D2415E8B}" destId="{1913582E-DC3E-4162-9466-6E320B30BBD5}" srcOrd="2" destOrd="0" presId="urn:microsoft.com/office/officeart/2018/2/layout/IconVerticalSolidList"/>
    <dgm:cxn modelId="{482EC975-24C6-4328-9892-ACFAE129D50F}" type="presParOf" srcId="{384D99DB-0E69-4317-9417-B757D2415E8B}" destId="{FA954D2E-2558-43EE-A4B4-08D064A408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878F03-2ACC-430E-BC8E-A7BBC6D1810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30F853-C80C-43AE-AD8F-FDF006F6144C}">
      <dgm:prSet/>
      <dgm:spPr>
        <a:solidFill>
          <a:schemeClr val="accent2"/>
        </a:solidFill>
      </dgm:spPr>
      <dgm:t>
        <a:bodyPr/>
        <a:lstStyle/>
        <a:p>
          <a:r>
            <a:rPr lang="en-US"/>
            <a:t>-</a:t>
          </a:r>
          <a:endParaRPr lang="en-GB" dirty="0"/>
        </a:p>
      </dgm:t>
    </dgm:pt>
    <dgm:pt modelId="{2C072FBC-0410-4714-8E5C-34DA761E7DF8}" type="parTrans" cxnId="{D275BCF8-C874-4C3E-ADC5-14C89443C974}">
      <dgm:prSet/>
      <dgm:spPr/>
      <dgm:t>
        <a:bodyPr/>
        <a:lstStyle/>
        <a:p>
          <a:endParaRPr lang="en-GB"/>
        </a:p>
      </dgm:t>
    </dgm:pt>
    <dgm:pt modelId="{7340770D-C7B9-46F7-ABED-2AB466952634}" type="sibTrans" cxnId="{D275BCF8-C874-4C3E-ADC5-14C89443C974}">
      <dgm:prSet phldrT="01" phldr="0"/>
      <dgm:spPr/>
      <dgm:t>
        <a:bodyPr/>
        <a:lstStyle/>
        <a:p>
          <a:r>
            <a:rPr lang="en-GB"/>
            <a:t>01</a:t>
          </a:r>
        </a:p>
      </dgm:t>
    </dgm:pt>
    <dgm:pt modelId="{CF1A531E-590C-4740-A562-A832DBEEC2C8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-</a:t>
          </a:r>
          <a:endParaRPr lang="en-GB" dirty="0"/>
        </a:p>
      </dgm:t>
    </dgm:pt>
    <dgm:pt modelId="{04EC6560-A056-4936-A3FD-AEBDD7DDF5A9}" type="sibTrans" cxnId="{5AF22A0F-F068-4A35-8FA5-5F650B76502D}">
      <dgm:prSet phldrT="02" phldr="0"/>
      <dgm:spPr/>
      <dgm:t>
        <a:bodyPr/>
        <a:lstStyle/>
        <a:p>
          <a:r>
            <a:rPr lang="en-GB"/>
            <a:t>02</a:t>
          </a:r>
        </a:p>
      </dgm:t>
    </dgm:pt>
    <dgm:pt modelId="{73ED51C7-403A-4EA6-B744-4C8A9779E733}" type="parTrans" cxnId="{5AF22A0F-F068-4A35-8FA5-5F650B76502D}">
      <dgm:prSet/>
      <dgm:spPr/>
      <dgm:t>
        <a:bodyPr/>
        <a:lstStyle/>
        <a:p>
          <a:endParaRPr lang="en-GB"/>
        </a:p>
      </dgm:t>
    </dgm:pt>
    <dgm:pt modelId="{AAA62F96-2579-4AA1-B8A5-811EE52442D1}">
      <dgm:prSet/>
      <dgm:spPr>
        <a:solidFill>
          <a:schemeClr val="accent4">
            <a:lumMod val="75000"/>
          </a:schemeClr>
        </a:solidFill>
        <a:ln>
          <a:solidFill>
            <a:schemeClr val="accent5"/>
          </a:solidFill>
        </a:ln>
      </dgm:spPr>
      <dgm:t>
        <a:bodyPr/>
        <a:lstStyle/>
        <a:p>
          <a:r>
            <a:rPr lang="nl-NL" dirty="0"/>
            <a:t>-</a:t>
          </a:r>
          <a:endParaRPr lang="en-GB" dirty="0"/>
        </a:p>
      </dgm:t>
    </dgm:pt>
    <dgm:pt modelId="{33B0EE6E-BCC4-497C-864C-042D9644A696}" type="sibTrans" cxnId="{86FCFF94-2C2F-49ED-A675-425D0AEC63EF}">
      <dgm:prSet phldrT="03" phldr="0"/>
      <dgm:spPr/>
      <dgm:t>
        <a:bodyPr/>
        <a:lstStyle/>
        <a:p>
          <a:r>
            <a:rPr lang="en-GB"/>
            <a:t>03</a:t>
          </a:r>
        </a:p>
      </dgm:t>
    </dgm:pt>
    <dgm:pt modelId="{6048B9A8-3346-4F34-A85C-D5441F9893B1}" type="parTrans" cxnId="{86FCFF94-2C2F-49ED-A675-425D0AEC63EF}">
      <dgm:prSet/>
      <dgm:spPr/>
      <dgm:t>
        <a:bodyPr/>
        <a:lstStyle/>
        <a:p>
          <a:endParaRPr lang="en-GB"/>
        </a:p>
      </dgm:t>
    </dgm:pt>
    <dgm:pt modelId="{557D4B10-99C1-4D21-A8DE-74F126D3D02E}" type="pres">
      <dgm:prSet presAssocID="{5C878F03-2ACC-430E-BC8E-A7BBC6D18100}" presName="Name0" presStyleCnt="0">
        <dgm:presLayoutVars>
          <dgm:animLvl val="lvl"/>
          <dgm:resizeHandles val="exact"/>
        </dgm:presLayoutVars>
      </dgm:prSet>
      <dgm:spPr/>
    </dgm:pt>
    <dgm:pt modelId="{AB1946E6-A387-4FF5-A8B8-E281A63CEE49}" type="pres">
      <dgm:prSet presAssocID="{7630F853-C80C-43AE-AD8F-FDF006F6144C}" presName="compositeNode" presStyleCnt="0">
        <dgm:presLayoutVars>
          <dgm:bulletEnabled val="1"/>
        </dgm:presLayoutVars>
      </dgm:prSet>
      <dgm:spPr/>
    </dgm:pt>
    <dgm:pt modelId="{26947EBE-DC2C-404A-BFF6-44FD3949FEFE}" type="pres">
      <dgm:prSet presAssocID="{7630F853-C80C-43AE-AD8F-FDF006F6144C}" presName="bgRect" presStyleLbl="alignNode1" presStyleIdx="0" presStyleCnt="3"/>
      <dgm:spPr/>
    </dgm:pt>
    <dgm:pt modelId="{CBBCC75A-8001-44BF-982A-39E4EAA752A6}" type="pres">
      <dgm:prSet presAssocID="{7340770D-C7B9-46F7-ABED-2AB46695263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831179D-00B1-47F7-B1B6-8B303BCA87BE}" type="pres">
      <dgm:prSet presAssocID="{7630F853-C80C-43AE-AD8F-FDF006F6144C}" presName="nodeRect" presStyleLbl="alignNode1" presStyleIdx="0" presStyleCnt="3">
        <dgm:presLayoutVars>
          <dgm:bulletEnabled val="1"/>
        </dgm:presLayoutVars>
      </dgm:prSet>
      <dgm:spPr/>
    </dgm:pt>
    <dgm:pt modelId="{D19538C4-DF01-41A2-B97D-D808D8932D65}" type="pres">
      <dgm:prSet presAssocID="{7340770D-C7B9-46F7-ABED-2AB466952634}" presName="sibTrans" presStyleCnt="0"/>
      <dgm:spPr/>
    </dgm:pt>
    <dgm:pt modelId="{A9D543B7-F48D-4DCF-8330-EAC051FC8D4C}" type="pres">
      <dgm:prSet presAssocID="{CF1A531E-590C-4740-A562-A832DBEEC2C8}" presName="compositeNode" presStyleCnt="0">
        <dgm:presLayoutVars>
          <dgm:bulletEnabled val="1"/>
        </dgm:presLayoutVars>
      </dgm:prSet>
      <dgm:spPr/>
    </dgm:pt>
    <dgm:pt modelId="{A6BB016B-EA76-4146-8D92-97A4A08BD34B}" type="pres">
      <dgm:prSet presAssocID="{CF1A531E-590C-4740-A562-A832DBEEC2C8}" presName="bgRect" presStyleLbl="alignNode1" presStyleIdx="1" presStyleCnt="3"/>
      <dgm:spPr/>
    </dgm:pt>
    <dgm:pt modelId="{61BAAB11-1412-43A9-A20C-826E6070A422}" type="pres">
      <dgm:prSet presAssocID="{04EC6560-A056-4936-A3FD-AEBDD7DDF5A9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3E0C002-3BC1-423E-B894-D627BFDE0E9D}" type="pres">
      <dgm:prSet presAssocID="{CF1A531E-590C-4740-A562-A832DBEEC2C8}" presName="nodeRect" presStyleLbl="alignNode1" presStyleIdx="1" presStyleCnt="3">
        <dgm:presLayoutVars>
          <dgm:bulletEnabled val="1"/>
        </dgm:presLayoutVars>
      </dgm:prSet>
      <dgm:spPr/>
    </dgm:pt>
    <dgm:pt modelId="{3FEC9C3B-D234-452B-B3BE-E47D00D45F7F}" type="pres">
      <dgm:prSet presAssocID="{04EC6560-A056-4936-A3FD-AEBDD7DDF5A9}" presName="sibTrans" presStyleCnt="0"/>
      <dgm:spPr/>
    </dgm:pt>
    <dgm:pt modelId="{95FABB42-DA50-481A-91DF-A302D3AA98A9}" type="pres">
      <dgm:prSet presAssocID="{AAA62F96-2579-4AA1-B8A5-811EE52442D1}" presName="compositeNode" presStyleCnt="0">
        <dgm:presLayoutVars>
          <dgm:bulletEnabled val="1"/>
        </dgm:presLayoutVars>
      </dgm:prSet>
      <dgm:spPr/>
    </dgm:pt>
    <dgm:pt modelId="{960F5F56-27B6-4E98-9E72-DEE7858E9AEE}" type="pres">
      <dgm:prSet presAssocID="{AAA62F96-2579-4AA1-B8A5-811EE52442D1}" presName="bgRect" presStyleLbl="alignNode1" presStyleIdx="2" presStyleCnt="3"/>
      <dgm:spPr/>
    </dgm:pt>
    <dgm:pt modelId="{8A1A8030-E8AD-4E3B-88BD-BFA5AD18B4AA}" type="pres">
      <dgm:prSet presAssocID="{33B0EE6E-BCC4-497C-864C-042D9644A696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8335853-E85E-4A81-999E-A3CE78CEBBE3}" type="pres">
      <dgm:prSet presAssocID="{AAA62F96-2579-4AA1-B8A5-811EE52442D1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AF22A0F-F068-4A35-8FA5-5F650B76502D}" srcId="{5C878F03-2ACC-430E-BC8E-A7BBC6D18100}" destId="{CF1A531E-590C-4740-A562-A832DBEEC2C8}" srcOrd="1" destOrd="0" parTransId="{73ED51C7-403A-4EA6-B744-4C8A9779E733}" sibTransId="{04EC6560-A056-4936-A3FD-AEBDD7DDF5A9}"/>
    <dgm:cxn modelId="{85C2E616-A82A-48BB-AC2A-EE783931D7C5}" type="presOf" srcId="{7340770D-C7B9-46F7-ABED-2AB466952634}" destId="{CBBCC75A-8001-44BF-982A-39E4EAA752A6}" srcOrd="0" destOrd="0" presId="urn:microsoft.com/office/officeart/2016/7/layout/LinearBlockProcessNumbered"/>
    <dgm:cxn modelId="{8D3BA51A-5403-4ED0-9461-86188658EFFD}" type="presOf" srcId="{AAA62F96-2579-4AA1-B8A5-811EE52442D1}" destId="{960F5F56-27B6-4E98-9E72-DEE7858E9AEE}" srcOrd="0" destOrd="0" presId="urn:microsoft.com/office/officeart/2016/7/layout/LinearBlockProcessNumbered"/>
    <dgm:cxn modelId="{7B47EE74-F2F3-4B9A-986F-F53C5A474F7E}" type="presOf" srcId="{04EC6560-A056-4936-A3FD-AEBDD7DDF5A9}" destId="{61BAAB11-1412-43A9-A20C-826E6070A422}" srcOrd="0" destOrd="0" presId="urn:microsoft.com/office/officeart/2016/7/layout/LinearBlockProcessNumbered"/>
    <dgm:cxn modelId="{AB3A6E7F-577C-4376-9C53-5F099DA77B36}" type="presOf" srcId="{5C878F03-2ACC-430E-BC8E-A7BBC6D18100}" destId="{557D4B10-99C1-4D21-A8DE-74F126D3D02E}" srcOrd="0" destOrd="0" presId="urn:microsoft.com/office/officeart/2016/7/layout/LinearBlockProcessNumbered"/>
    <dgm:cxn modelId="{64BD4A94-C4F1-4CC4-951A-D54046AED601}" type="presOf" srcId="{CF1A531E-590C-4740-A562-A832DBEEC2C8}" destId="{F3E0C002-3BC1-423E-B894-D627BFDE0E9D}" srcOrd="1" destOrd="0" presId="urn:microsoft.com/office/officeart/2016/7/layout/LinearBlockProcessNumbered"/>
    <dgm:cxn modelId="{C53A5894-C494-484C-9F7A-CE56D5DA6DC6}" type="presOf" srcId="{CF1A531E-590C-4740-A562-A832DBEEC2C8}" destId="{A6BB016B-EA76-4146-8D92-97A4A08BD34B}" srcOrd="0" destOrd="0" presId="urn:microsoft.com/office/officeart/2016/7/layout/LinearBlockProcessNumbered"/>
    <dgm:cxn modelId="{86FCFF94-2C2F-49ED-A675-425D0AEC63EF}" srcId="{5C878F03-2ACC-430E-BC8E-A7BBC6D18100}" destId="{AAA62F96-2579-4AA1-B8A5-811EE52442D1}" srcOrd="2" destOrd="0" parTransId="{6048B9A8-3346-4F34-A85C-D5441F9893B1}" sibTransId="{33B0EE6E-BCC4-497C-864C-042D9644A696}"/>
    <dgm:cxn modelId="{6D343CA4-A9A8-4918-B6ED-46EE653FB5AC}" type="presOf" srcId="{33B0EE6E-BCC4-497C-864C-042D9644A696}" destId="{8A1A8030-E8AD-4E3B-88BD-BFA5AD18B4AA}" srcOrd="0" destOrd="0" presId="urn:microsoft.com/office/officeart/2016/7/layout/LinearBlockProcessNumbered"/>
    <dgm:cxn modelId="{5B1B92AD-F6FD-4984-9691-04162D98C7B5}" type="presOf" srcId="{AAA62F96-2579-4AA1-B8A5-811EE52442D1}" destId="{C8335853-E85E-4A81-999E-A3CE78CEBBE3}" srcOrd="1" destOrd="0" presId="urn:microsoft.com/office/officeart/2016/7/layout/LinearBlockProcessNumbered"/>
    <dgm:cxn modelId="{6B6FF3D7-12DC-4930-81D8-22521814362E}" type="presOf" srcId="{7630F853-C80C-43AE-AD8F-FDF006F6144C}" destId="{4831179D-00B1-47F7-B1B6-8B303BCA87BE}" srcOrd="1" destOrd="0" presId="urn:microsoft.com/office/officeart/2016/7/layout/LinearBlockProcessNumbered"/>
    <dgm:cxn modelId="{85662AEA-A949-4D55-A86E-528F2C78F0F2}" type="presOf" srcId="{7630F853-C80C-43AE-AD8F-FDF006F6144C}" destId="{26947EBE-DC2C-404A-BFF6-44FD3949FEFE}" srcOrd="0" destOrd="0" presId="urn:microsoft.com/office/officeart/2016/7/layout/LinearBlockProcessNumbered"/>
    <dgm:cxn modelId="{D275BCF8-C874-4C3E-ADC5-14C89443C974}" srcId="{5C878F03-2ACC-430E-BC8E-A7BBC6D18100}" destId="{7630F853-C80C-43AE-AD8F-FDF006F6144C}" srcOrd="0" destOrd="0" parTransId="{2C072FBC-0410-4714-8E5C-34DA761E7DF8}" sibTransId="{7340770D-C7B9-46F7-ABED-2AB466952634}"/>
    <dgm:cxn modelId="{B78A41E3-C0C2-4DC9-A87C-3BD8A053CAB9}" type="presParOf" srcId="{557D4B10-99C1-4D21-A8DE-74F126D3D02E}" destId="{AB1946E6-A387-4FF5-A8B8-E281A63CEE49}" srcOrd="0" destOrd="0" presId="urn:microsoft.com/office/officeart/2016/7/layout/LinearBlockProcessNumbered"/>
    <dgm:cxn modelId="{3855D1B6-7820-41A0-AEF5-C9E7582FF17D}" type="presParOf" srcId="{AB1946E6-A387-4FF5-A8B8-E281A63CEE49}" destId="{26947EBE-DC2C-404A-BFF6-44FD3949FEFE}" srcOrd="0" destOrd="0" presId="urn:microsoft.com/office/officeart/2016/7/layout/LinearBlockProcessNumbered"/>
    <dgm:cxn modelId="{087F9441-0750-485F-BC5F-0E3095A9F8F6}" type="presParOf" srcId="{AB1946E6-A387-4FF5-A8B8-E281A63CEE49}" destId="{CBBCC75A-8001-44BF-982A-39E4EAA752A6}" srcOrd="1" destOrd="0" presId="urn:microsoft.com/office/officeart/2016/7/layout/LinearBlockProcessNumbered"/>
    <dgm:cxn modelId="{883E6C6D-0BAC-411E-A31E-EF6CAAFD7303}" type="presParOf" srcId="{AB1946E6-A387-4FF5-A8B8-E281A63CEE49}" destId="{4831179D-00B1-47F7-B1B6-8B303BCA87BE}" srcOrd="2" destOrd="0" presId="urn:microsoft.com/office/officeart/2016/7/layout/LinearBlockProcessNumbered"/>
    <dgm:cxn modelId="{765706B6-9003-4D5A-A7C7-D46CDADA966C}" type="presParOf" srcId="{557D4B10-99C1-4D21-A8DE-74F126D3D02E}" destId="{D19538C4-DF01-41A2-B97D-D808D8932D65}" srcOrd="1" destOrd="0" presId="urn:microsoft.com/office/officeart/2016/7/layout/LinearBlockProcessNumbered"/>
    <dgm:cxn modelId="{551812FC-FF49-4AE6-BB39-B5875A58B9F2}" type="presParOf" srcId="{557D4B10-99C1-4D21-A8DE-74F126D3D02E}" destId="{A9D543B7-F48D-4DCF-8330-EAC051FC8D4C}" srcOrd="2" destOrd="0" presId="urn:microsoft.com/office/officeart/2016/7/layout/LinearBlockProcessNumbered"/>
    <dgm:cxn modelId="{E590B441-7389-4D5E-9700-E5E8C0BC306E}" type="presParOf" srcId="{A9D543B7-F48D-4DCF-8330-EAC051FC8D4C}" destId="{A6BB016B-EA76-4146-8D92-97A4A08BD34B}" srcOrd="0" destOrd="0" presId="urn:microsoft.com/office/officeart/2016/7/layout/LinearBlockProcessNumbered"/>
    <dgm:cxn modelId="{E9D2605E-D62E-428F-93D2-90E0A2C46644}" type="presParOf" srcId="{A9D543B7-F48D-4DCF-8330-EAC051FC8D4C}" destId="{61BAAB11-1412-43A9-A20C-826E6070A422}" srcOrd="1" destOrd="0" presId="urn:microsoft.com/office/officeart/2016/7/layout/LinearBlockProcessNumbered"/>
    <dgm:cxn modelId="{CAF29AFA-F9C4-45BD-9323-A0E83F2E3A9A}" type="presParOf" srcId="{A9D543B7-F48D-4DCF-8330-EAC051FC8D4C}" destId="{F3E0C002-3BC1-423E-B894-D627BFDE0E9D}" srcOrd="2" destOrd="0" presId="urn:microsoft.com/office/officeart/2016/7/layout/LinearBlockProcessNumbered"/>
    <dgm:cxn modelId="{CE6C1F5E-FD8B-48A3-8727-A484819BDF1D}" type="presParOf" srcId="{557D4B10-99C1-4D21-A8DE-74F126D3D02E}" destId="{3FEC9C3B-D234-452B-B3BE-E47D00D45F7F}" srcOrd="3" destOrd="0" presId="urn:microsoft.com/office/officeart/2016/7/layout/LinearBlockProcessNumbered"/>
    <dgm:cxn modelId="{33FE11F6-458B-4B53-A99F-731053830608}" type="presParOf" srcId="{557D4B10-99C1-4D21-A8DE-74F126D3D02E}" destId="{95FABB42-DA50-481A-91DF-A302D3AA98A9}" srcOrd="4" destOrd="0" presId="urn:microsoft.com/office/officeart/2016/7/layout/LinearBlockProcessNumbered"/>
    <dgm:cxn modelId="{FA4CB3B8-09B7-4867-84FA-4BFA68EEA781}" type="presParOf" srcId="{95FABB42-DA50-481A-91DF-A302D3AA98A9}" destId="{960F5F56-27B6-4E98-9E72-DEE7858E9AEE}" srcOrd="0" destOrd="0" presId="urn:microsoft.com/office/officeart/2016/7/layout/LinearBlockProcessNumbered"/>
    <dgm:cxn modelId="{F8981E3A-B8CE-413B-A870-CF09D00A55E9}" type="presParOf" srcId="{95FABB42-DA50-481A-91DF-A302D3AA98A9}" destId="{8A1A8030-E8AD-4E3B-88BD-BFA5AD18B4AA}" srcOrd="1" destOrd="0" presId="urn:microsoft.com/office/officeart/2016/7/layout/LinearBlockProcessNumbered"/>
    <dgm:cxn modelId="{57F54216-CABA-4571-B533-23B9B8D2B951}" type="presParOf" srcId="{95FABB42-DA50-481A-91DF-A302D3AA98A9}" destId="{C8335853-E85E-4A81-999E-A3CE78CEBBE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C878F03-2ACC-430E-BC8E-A7BBC6D1810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30F853-C80C-43AE-AD8F-FDF006F6144C}">
      <dgm:prSet/>
      <dgm:spPr>
        <a:solidFill>
          <a:schemeClr val="accent2"/>
        </a:solidFill>
      </dgm:spPr>
      <dgm:t>
        <a:bodyPr/>
        <a:lstStyle/>
        <a:p>
          <a:r>
            <a:rPr lang="en-US"/>
            <a:t>-</a:t>
          </a:r>
          <a:endParaRPr lang="en-GB" dirty="0"/>
        </a:p>
      </dgm:t>
    </dgm:pt>
    <dgm:pt modelId="{2C072FBC-0410-4714-8E5C-34DA761E7DF8}" type="parTrans" cxnId="{D275BCF8-C874-4C3E-ADC5-14C89443C974}">
      <dgm:prSet/>
      <dgm:spPr/>
      <dgm:t>
        <a:bodyPr/>
        <a:lstStyle/>
        <a:p>
          <a:endParaRPr lang="en-GB"/>
        </a:p>
      </dgm:t>
    </dgm:pt>
    <dgm:pt modelId="{7340770D-C7B9-46F7-ABED-2AB466952634}" type="sibTrans" cxnId="{D275BCF8-C874-4C3E-ADC5-14C89443C974}">
      <dgm:prSet phldrT="01" phldr="0"/>
      <dgm:spPr/>
      <dgm:t>
        <a:bodyPr/>
        <a:lstStyle/>
        <a:p>
          <a:r>
            <a:rPr lang="en-GB"/>
            <a:t>01</a:t>
          </a:r>
        </a:p>
      </dgm:t>
    </dgm:pt>
    <dgm:pt modelId="{CF1A531E-590C-4740-A562-A832DBEEC2C8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-</a:t>
          </a:r>
          <a:endParaRPr lang="en-GB" dirty="0"/>
        </a:p>
      </dgm:t>
    </dgm:pt>
    <dgm:pt modelId="{04EC6560-A056-4936-A3FD-AEBDD7DDF5A9}" type="sibTrans" cxnId="{5AF22A0F-F068-4A35-8FA5-5F650B76502D}">
      <dgm:prSet phldrT="02" phldr="0"/>
      <dgm:spPr/>
      <dgm:t>
        <a:bodyPr/>
        <a:lstStyle/>
        <a:p>
          <a:r>
            <a:rPr lang="en-GB"/>
            <a:t>02</a:t>
          </a:r>
        </a:p>
      </dgm:t>
    </dgm:pt>
    <dgm:pt modelId="{73ED51C7-403A-4EA6-B744-4C8A9779E733}" type="parTrans" cxnId="{5AF22A0F-F068-4A35-8FA5-5F650B76502D}">
      <dgm:prSet/>
      <dgm:spPr/>
      <dgm:t>
        <a:bodyPr/>
        <a:lstStyle/>
        <a:p>
          <a:endParaRPr lang="en-GB"/>
        </a:p>
      </dgm:t>
    </dgm:pt>
    <dgm:pt modelId="{AAA62F96-2579-4AA1-B8A5-811EE52442D1}">
      <dgm:prSet/>
      <dgm:spPr>
        <a:solidFill>
          <a:schemeClr val="accent4">
            <a:lumMod val="75000"/>
          </a:schemeClr>
        </a:solidFill>
        <a:ln>
          <a:solidFill>
            <a:schemeClr val="accent5"/>
          </a:solidFill>
        </a:ln>
      </dgm:spPr>
      <dgm:t>
        <a:bodyPr/>
        <a:lstStyle/>
        <a:p>
          <a:r>
            <a:rPr lang="nl-NL" dirty="0"/>
            <a:t>-</a:t>
          </a:r>
          <a:endParaRPr lang="en-GB" dirty="0"/>
        </a:p>
      </dgm:t>
    </dgm:pt>
    <dgm:pt modelId="{33B0EE6E-BCC4-497C-864C-042D9644A696}" type="sibTrans" cxnId="{86FCFF94-2C2F-49ED-A675-425D0AEC63EF}">
      <dgm:prSet phldrT="03" phldr="0"/>
      <dgm:spPr/>
      <dgm:t>
        <a:bodyPr/>
        <a:lstStyle/>
        <a:p>
          <a:r>
            <a:rPr lang="en-GB"/>
            <a:t>03</a:t>
          </a:r>
        </a:p>
      </dgm:t>
    </dgm:pt>
    <dgm:pt modelId="{6048B9A8-3346-4F34-A85C-D5441F9893B1}" type="parTrans" cxnId="{86FCFF94-2C2F-49ED-A675-425D0AEC63EF}">
      <dgm:prSet/>
      <dgm:spPr/>
      <dgm:t>
        <a:bodyPr/>
        <a:lstStyle/>
        <a:p>
          <a:endParaRPr lang="en-GB"/>
        </a:p>
      </dgm:t>
    </dgm:pt>
    <dgm:pt modelId="{557D4B10-99C1-4D21-A8DE-74F126D3D02E}" type="pres">
      <dgm:prSet presAssocID="{5C878F03-2ACC-430E-BC8E-A7BBC6D18100}" presName="Name0" presStyleCnt="0">
        <dgm:presLayoutVars>
          <dgm:animLvl val="lvl"/>
          <dgm:resizeHandles val="exact"/>
        </dgm:presLayoutVars>
      </dgm:prSet>
      <dgm:spPr/>
    </dgm:pt>
    <dgm:pt modelId="{AB1946E6-A387-4FF5-A8B8-E281A63CEE49}" type="pres">
      <dgm:prSet presAssocID="{7630F853-C80C-43AE-AD8F-FDF006F6144C}" presName="compositeNode" presStyleCnt="0">
        <dgm:presLayoutVars>
          <dgm:bulletEnabled val="1"/>
        </dgm:presLayoutVars>
      </dgm:prSet>
      <dgm:spPr/>
    </dgm:pt>
    <dgm:pt modelId="{26947EBE-DC2C-404A-BFF6-44FD3949FEFE}" type="pres">
      <dgm:prSet presAssocID="{7630F853-C80C-43AE-AD8F-FDF006F6144C}" presName="bgRect" presStyleLbl="alignNode1" presStyleIdx="0" presStyleCnt="3"/>
      <dgm:spPr/>
    </dgm:pt>
    <dgm:pt modelId="{CBBCC75A-8001-44BF-982A-39E4EAA752A6}" type="pres">
      <dgm:prSet presAssocID="{7340770D-C7B9-46F7-ABED-2AB46695263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831179D-00B1-47F7-B1B6-8B303BCA87BE}" type="pres">
      <dgm:prSet presAssocID="{7630F853-C80C-43AE-AD8F-FDF006F6144C}" presName="nodeRect" presStyleLbl="alignNode1" presStyleIdx="0" presStyleCnt="3">
        <dgm:presLayoutVars>
          <dgm:bulletEnabled val="1"/>
        </dgm:presLayoutVars>
      </dgm:prSet>
      <dgm:spPr/>
    </dgm:pt>
    <dgm:pt modelId="{D19538C4-DF01-41A2-B97D-D808D8932D65}" type="pres">
      <dgm:prSet presAssocID="{7340770D-C7B9-46F7-ABED-2AB466952634}" presName="sibTrans" presStyleCnt="0"/>
      <dgm:spPr/>
    </dgm:pt>
    <dgm:pt modelId="{A9D543B7-F48D-4DCF-8330-EAC051FC8D4C}" type="pres">
      <dgm:prSet presAssocID="{CF1A531E-590C-4740-A562-A832DBEEC2C8}" presName="compositeNode" presStyleCnt="0">
        <dgm:presLayoutVars>
          <dgm:bulletEnabled val="1"/>
        </dgm:presLayoutVars>
      </dgm:prSet>
      <dgm:spPr/>
    </dgm:pt>
    <dgm:pt modelId="{A6BB016B-EA76-4146-8D92-97A4A08BD34B}" type="pres">
      <dgm:prSet presAssocID="{CF1A531E-590C-4740-A562-A832DBEEC2C8}" presName="bgRect" presStyleLbl="alignNode1" presStyleIdx="1" presStyleCnt="3"/>
      <dgm:spPr/>
    </dgm:pt>
    <dgm:pt modelId="{61BAAB11-1412-43A9-A20C-826E6070A422}" type="pres">
      <dgm:prSet presAssocID="{04EC6560-A056-4936-A3FD-AEBDD7DDF5A9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3E0C002-3BC1-423E-B894-D627BFDE0E9D}" type="pres">
      <dgm:prSet presAssocID="{CF1A531E-590C-4740-A562-A832DBEEC2C8}" presName="nodeRect" presStyleLbl="alignNode1" presStyleIdx="1" presStyleCnt="3">
        <dgm:presLayoutVars>
          <dgm:bulletEnabled val="1"/>
        </dgm:presLayoutVars>
      </dgm:prSet>
      <dgm:spPr/>
    </dgm:pt>
    <dgm:pt modelId="{3FEC9C3B-D234-452B-B3BE-E47D00D45F7F}" type="pres">
      <dgm:prSet presAssocID="{04EC6560-A056-4936-A3FD-AEBDD7DDF5A9}" presName="sibTrans" presStyleCnt="0"/>
      <dgm:spPr/>
    </dgm:pt>
    <dgm:pt modelId="{95FABB42-DA50-481A-91DF-A302D3AA98A9}" type="pres">
      <dgm:prSet presAssocID="{AAA62F96-2579-4AA1-B8A5-811EE52442D1}" presName="compositeNode" presStyleCnt="0">
        <dgm:presLayoutVars>
          <dgm:bulletEnabled val="1"/>
        </dgm:presLayoutVars>
      </dgm:prSet>
      <dgm:spPr/>
    </dgm:pt>
    <dgm:pt modelId="{960F5F56-27B6-4E98-9E72-DEE7858E9AEE}" type="pres">
      <dgm:prSet presAssocID="{AAA62F96-2579-4AA1-B8A5-811EE52442D1}" presName="bgRect" presStyleLbl="alignNode1" presStyleIdx="2" presStyleCnt="3"/>
      <dgm:spPr/>
    </dgm:pt>
    <dgm:pt modelId="{8A1A8030-E8AD-4E3B-88BD-BFA5AD18B4AA}" type="pres">
      <dgm:prSet presAssocID="{33B0EE6E-BCC4-497C-864C-042D9644A696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8335853-E85E-4A81-999E-A3CE78CEBBE3}" type="pres">
      <dgm:prSet presAssocID="{AAA62F96-2579-4AA1-B8A5-811EE52442D1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AF22A0F-F068-4A35-8FA5-5F650B76502D}" srcId="{5C878F03-2ACC-430E-BC8E-A7BBC6D18100}" destId="{CF1A531E-590C-4740-A562-A832DBEEC2C8}" srcOrd="1" destOrd="0" parTransId="{73ED51C7-403A-4EA6-B744-4C8A9779E733}" sibTransId="{04EC6560-A056-4936-A3FD-AEBDD7DDF5A9}"/>
    <dgm:cxn modelId="{85C2E616-A82A-48BB-AC2A-EE783931D7C5}" type="presOf" srcId="{7340770D-C7B9-46F7-ABED-2AB466952634}" destId="{CBBCC75A-8001-44BF-982A-39E4EAA752A6}" srcOrd="0" destOrd="0" presId="urn:microsoft.com/office/officeart/2016/7/layout/LinearBlockProcessNumbered"/>
    <dgm:cxn modelId="{8D3BA51A-5403-4ED0-9461-86188658EFFD}" type="presOf" srcId="{AAA62F96-2579-4AA1-B8A5-811EE52442D1}" destId="{960F5F56-27B6-4E98-9E72-DEE7858E9AEE}" srcOrd="0" destOrd="0" presId="urn:microsoft.com/office/officeart/2016/7/layout/LinearBlockProcessNumbered"/>
    <dgm:cxn modelId="{7B47EE74-F2F3-4B9A-986F-F53C5A474F7E}" type="presOf" srcId="{04EC6560-A056-4936-A3FD-AEBDD7DDF5A9}" destId="{61BAAB11-1412-43A9-A20C-826E6070A422}" srcOrd="0" destOrd="0" presId="urn:microsoft.com/office/officeart/2016/7/layout/LinearBlockProcessNumbered"/>
    <dgm:cxn modelId="{AB3A6E7F-577C-4376-9C53-5F099DA77B36}" type="presOf" srcId="{5C878F03-2ACC-430E-BC8E-A7BBC6D18100}" destId="{557D4B10-99C1-4D21-A8DE-74F126D3D02E}" srcOrd="0" destOrd="0" presId="urn:microsoft.com/office/officeart/2016/7/layout/LinearBlockProcessNumbered"/>
    <dgm:cxn modelId="{64BD4A94-C4F1-4CC4-951A-D54046AED601}" type="presOf" srcId="{CF1A531E-590C-4740-A562-A832DBEEC2C8}" destId="{F3E0C002-3BC1-423E-B894-D627BFDE0E9D}" srcOrd="1" destOrd="0" presId="urn:microsoft.com/office/officeart/2016/7/layout/LinearBlockProcessNumbered"/>
    <dgm:cxn modelId="{C53A5894-C494-484C-9F7A-CE56D5DA6DC6}" type="presOf" srcId="{CF1A531E-590C-4740-A562-A832DBEEC2C8}" destId="{A6BB016B-EA76-4146-8D92-97A4A08BD34B}" srcOrd="0" destOrd="0" presId="urn:microsoft.com/office/officeart/2016/7/layout/LinearBlockProcessNumbered"/>
    <dgm:cxn modelId="{86FCFF94-2C2F-49ED-A675-425D0AEC63EF}" srcId="{5C878F03-2ACC-430E-BC8E-A7BBC6D18100}" destId="{AAA62F96-2579-4AA1-B8A5-811EE52442D1}" srcOrd="2" destOrd="0" parTransId="{6048B9A8-3346-4F34-A85C-D5441F9893B1}" sibTransId="{33B0EE6E-BCC4-497C-864C-042D9644A696}"/>
    <dgm:cxn modelId="{6D343CA4-A9A8-4918-B6ED-46EE653FB5AC}" type="presOf" srcId="{33B0EE6E-BCC4-497C-864C-042D9644A696}" destId="{8A1A8030-E8AD-4E3B-88BD-BFA5AD18B4AA}" srcOrd="0" destOrd="0" presId="urn:microsoft.com/office/officeart/2016/7/layout/LinearBlockProcessNumbered"/>
    <dgm:cxn modelId="{5B1B92AD-F6FD-4984-9691-04162D98C7B5}" type="presOf" srcId="{AAA62F96-2579-4AA1-B8A5-811EE52442D1}" destId="{C8335853-E85E-4A81-999E-A3CE78CEBBE3}" srcOrd="1" destOrd="0" presId="urn:microsoft.com/office/officeart/2016/7/layout/LinearBlockProcessNumbered"/>
    <dgm:cxn modelId="{6B6FF3D7-12DC-4930-81D8-22521814362E}" type="presOf" srcId="{7630F853-C80C-43AE-AD8F-FDF006F6144C}" destId="{4831179D-00B1-47F7-B1B6-8B303BCA87BE}" srcOrd="1" destOrd="0" presId="urn:microsoft.com/office/officeart/2016/7/layout/LinearBlockProcessNumbered"/>
    <dgm:cxn modelId="{85662AEA-A949-4D55-A86E-528F2C78F0F2}" type="presOf" srcId="{7630F853-C80C-43AE-AD8F-FDF006F6144C}" destId="{26947EBE-DC2C-404A-BFF6-44FD3949FEFE}" srcOrd="0" destOrd="0" presId="urn:microsoft.com/office/officeart/2016/7/layout/LinearBlockProcessNumbered"/>
    <dgm:cxn modelId="{D275BCF8-C874-4C3E-ADC5-14C89443C974}" srcId="{5C878F03-2ACC-430E-BC8E-A7BBC6D18100}" destId="{7630F853-C80C-43AE-AD8F-FDF006F6144C}" srcOrd="0" destOrd="0" parTransId="{2C072FBC-0410-4714-8E5C-34DA761E7DF8}" sibTransId="{7340770D-C7B9-46F7-ABED-2AB466952634}"/>
    <dgm:cxn modelId="{B78A41E3-C0C2-4DC9-A87C-3BD8A053CAB9}" type="presParOf" srcId="{557D4B10-99C1-4D21-A8DE-74F126D3D02E}" destId="{AB1946E6-A387-4FF5-A8B8-E281A63CEE49}" srcOrd="0" destOrd="0" presId="urn:microsoft.com/office/officeart/2016/7/layout/LinearBlockProcessNumbered"/>
    <dgm:cxn modelId="{3855D1B6-7820-41A0-AEF5-C9E7582FF17D}" type="presParOf" srcId="{AB1946E6-A387-4FF5-A8B8-E281A63CEE49}" destId="{26947EBE-DC2C-404A-BFF6-44FD3949FEFE}" srcOrd="0" destOrd="0" presId="urn:microsoft.com/office/officeart/2016/7/layout/LinearBlockProcessNumbered"/>
    <dgm:cxn modelId="{087F9441-0750-485F-BC5F-0E3095A9F8F6}" type="presParOf" srcId="{AB1946E6-A387-4FF5-A8B8-E281A63CEE49}" destId="{CBBCC75A-8001-44BF-982A-39E4EAA752A6}" srcOrd="1" destOrd="0" presId="urn:microsoft.com/office/officeart/2016/7/layout/LinearBlockProcessNumbered"/>
    <dgm:cxn modelId="{883E6C6D-0BAC-411E-A31E-EF6CAAFD7303}" type="presParOf" srcId="{AB1946E6-A387-4FF5-A8B8-E281A63CEE49}" destId="{4831179D-00B1-47F7-B1B6-8B303BCA87BE}" srcOrd="2" destOrd="0" presId="urn:microsoft.com/office/officeart/2016/7/layout/LinearBlockProcessNumbered"/>
    <dgm:cxn modelId="{765706B6-9003-4D5A-A7C7-D46CDADA966C}" type="presParOf" srcId="{557D4B10-99C1-4D21-A8DE-74F126D3D02E}" destId="{D19538C4-DF01-41A2-B97D-D808D8932D65}" srcOrd="1" destOrd="0" presId="urn:microsoft.com/office/officeart/2016/7/layout/LinearBlockProcessNumbered"/>
    <dgm:cxn modelId="{551812FC-FF49-4AE6-BB39-B5875A58B9F2}" type="presParOf" srcId="{557D4B10-99C1-4D21-A8DE-74F126D3D02E}" destId="{A9D543B7-F48D-4DCF-8330-EAC051FC8D4C}" srcOrd="2" destOrd="0" presId="urn:microsoft.com/office/officeart/2016/7/layout/LinearBlockProcessNumbered"/>
    <dgm:cxn modelId="{E590B441-7389-4D5E-9700-E5E8C0BC306E}" type="presParOf" srcId="{A9D543B7-F48D-4DCF-8330-EAC051FC8D4C}" destId="{A6BB016B-EA76-4146-8D92-97A4A08BD34B}" srcOrd="0" destOrd="0" presId="urn:microsoft.com/office/officeart/2016/7/layout/LinearBlockProcessNumbered"/>
    <dgm:cxn modelId="{E9D2605E-D62E-428F-93D2-90E0A2C46644}" type="presParOf" srcId="{A9D543B7-F48D-4DCF-8330-EAC051FC8D4C}" destId="{61BAAB11-1412-43A9-A20C-826E6070A422}" srcOrd="1" destOrd="0" presId="urn:microsoft.com/office/officeart/2016/7/layout/LinearBlockProcessNumbered"/>
    <dgm:cxn modelId="{CAF29AFA-F9C4-45BD-9323-A0E83F2E3A9A}" type="presParOf" srcId="{A9D543B7-F48D-4DCF-8330-EAC051FC8D4C}" destId="{F3E0C002-3BC1-423E-B894-D627BFDE0E9D}" srcOrd="2" destOrd="0" presId="urn:microsoft.com/office/officeart/2016/7/layout/LinearBlockProcessNumbered"/>
    <dgm:cxn modelId="{CE6C1F5E-FD8B-48A3-8727-A484819BDF1D}" type="presParOf" srcId="{557D4B10-99C1-4D21-A8DE-74F126D3D02E}" destId="{3FEC9C3B-D234-452B-B3BE-E47D00D45F7F}" srcOrd="3" destOrd="0" presId="urn:microsoft.com/office/officeart/2016/7/layout/LinearBlockProcessNumbered"/>
    <dgm:cxn modelId="{33FE11F6-458B-4B53-A99F-731053830608}" type="presParOf" srcId="{557D4B10-99C1-4D21-A8DE-74F126D3D02E}" destId="{95FABB42-DA50-481A-91DF-A302D3AA98A9}" srcOrd="4" destOrd="0" presId="urn:microsoft.com/office/officeart/2016/7/layout/LinearBlockProcessNumbered"/>
    <dgm:cxn modelId="{FA4CB3B8-09B7-4867-84FA-4BFA68EEA781}" type="presParOf" srcId="{95FABB42-DA50-481A-91DF-A302D3AA98A9}" destId="{960F5F56-27B6-4E98-9E72-DEE7858E9AEE}" srcOrd="0" destOrd="0" presId="urn:microsoft.com/office/officeart/2016/7/layout/LinearBlockProcessNumbered"/>
    <dgm:cxn modelId="{F8981E3A-B8CE-413B-A870-CF09D00A55E9}" type="presParOf" srcId="{95FABB42-DA50-481A-91DF-A302D3AA98A9}" destId="{8A1A8030-E8AD-4E3B-88BD-BFA5AD18B4AA}" srcOrd="1" destOrd="0" presId="urn:microsoft.com/office/officeart/2016/7/layout/LinearBlockProcessNumbered"/>
    <dgm:cxn modelId="{57F54216-CABA-4571-B533-23B9B8D2B951}" type="presParOf" srcId="{95FABB42-DA50-481A-91DF-A302D3AA98A9}" destId="{C8335853-E85E-4A81-999E-A3CE78CEBBE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C878F03-2ACC-430E-BC8E-A7BBC6D1810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30F853-C80C-43AE-AD8F-FDF006F6144C}">
      <dgm:prSet/>
      <dgm:spPr>
        <a:solidFill>
          <a:schemeClr val="accent2"/>
        </a:solidFill>
      </dgm:spPr>
      <dgm:t>
        <a:bodyPr/>
        <a:lstStyle/>
        <a:p>
          <a:r>
            <a:rPr lang="en-US"/>
            <a:t>-</a:t>
          </a:r>
          <a:endParaRPr lang="en-GB" dirty="0"/>
        </a:p>
      </dgm:t>
    </dgm:pt>
    <dgm:pt modelId="{2C072FBC-0410-4714-8E5C-34DA761E7DF8}" type="parTrans" cxnId="{D275BCF8-C874-4C3E-ADC5-14C89443C974}">
      <dgm:prSet/>
      <dgm:spPr/>
      <dgm:t>
        <a:bodyPr/>
        <a:lstStyle/>
        <a:p>
          <a:endParaRPr lang="en-GB"/>
        </a:p>
      </dgm:t>
    </dgm:pt>
    <dgm:pt modelId="{7340770D-C7B9-46F7-ABED-2AB466952634}" type="sibTrans" cxnId="{D275BCF8-C874-4C3E-ADC5-14C89443C974}">
      <dgm:prSet phldrT="01" phldr="0"/>
      <dgm:spPr/>
      <dgm:t>
        <a:bodyPr/>
        <a:lstStyle/>
        <a:p>
          <a:r>
            <a:rPr lang="en-GB"/>
            <a:t>01</a:t>
          </a:r>
        </a:p>
      </dgm:t>
    </dgm:pt>
    <dgm:pt modelId="{CF1A531E-590C-4740-A562-A832DBEEC2C8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-</a:t>
          </a:r>
          <a:endParaRPr lang="en-GB" dirty="0"/>
        </a:p>
      </dgm:t>
    </dgm:pt>
    <dgm:pt modelId="{04EC6560-A056-4936-A3FD-AEBDD7DDF5A9}" type="sibTrans" cxnId="{5AF22A0F-F068-4A35-8FA5-5F650B76502D}">
      <dgm:prSet phldrT="02" phldr="0"/>
      <dgm:spPr/>
      <dgm:t>
        <a:bodyPr/>
        <a:lstStyle/>
        <a:p>
          <a:r>
            <a:rPr lang="en-GB"/>
            <a:t>02</a:t>
          </a:r>
        </a:p>
      </dgm:t>
    </dgm:pt>
    <dgm:pt modelId="{73ED51C7-403A-4EA6-B744-4C8A9779E733}" type="parTrans" cxnId="{5AF22A0F-F068-4A35-8FA5-5F650B76502D}">
      <dgm:prSet/>
      <dgm:spPr/>
      <dgm:t>
        <a:bodyPr/>
        <a:lstStyle/>
        <a:p>
          <a:endParaRPr lang="en-GB"/>
        </a:p>
      </dgm:t>
    </dgm:pt>
    <dgm:pt modelId="{AAA62F96-2579-4AA1-B8A5-811EE52442D1}">
      <dgm:prSet/>
      <dgm:spPr>
        <a:solidFill>
          <a:schemeClr val="accent4">
            <a:lumMod val="75000"/>
          </a:schemeClr>
        </a:solidFill>
        <a:ln>
          <a:solidFill>
            <a:schemeClr val="accent5"/>
          </a:solidFill>
        </a:ln>
      </dgm:spPr>
      <dgm:t>
        <a:bodyPr/>
        <a:lstStyle/>
        <a:p>
          <a:r>
            <a:rPr lang="nl-NL" dirty="0"/>
            <a:t>-</a:t>
          </a:r>
          <a:endParaRPr lang="en-GB" dirty="0"/>
        </a:p>
      </dgm:t>
    </dgm:pt>
    <dgm:pt modelId="{33B0EE6E-BCC4-497C-864C-042D9644A696}" type="sibTrans" cxnId="{86FCFF94-2C2F-49ED-A675-425D0AEC63EF}">
      <dgm:prSet phldrT="03" phldr="0"/>
      <dgm:spPr/>
      <dgm:t>
        <a:bodyPr/>
        <a:lstStyle/>
        <a:p>
          <a:r>
            <a:rPr lang="en-GB"/>
            <a:t>03</a:t>
          </a:r>
        </a:p>
      </dgm:t>
    </dgm:pt>
    <dgm:pt modelId="{6048B9A8-3346-4F34-A85C-D5441F9893B1}" type="parTrans" cxnId="{86FCFF94-2C2F-49ED-A675-425D0AEC63EF}">
      <dgm:prSet/>
      <dgm:spPr/>
      <dgm:t>
        <a:bodyPr/>
        <a:lstStyle/>
        <a:p>
          <a:endParaRPr lang="en-GB"/>
        </a:p>
      </dgm:t>
    </dgm:pt>
    <dgm:pt modelId="{557D4B10-99C1-4D21-A8DE-74F126D3D02E}" type="pres">
      <dgm:prSet presAssocID="{5C878F03-2ACC-430E-BC8E-A7BBC6D18100}" presName="Name0" presStyleCnt="0">
        <dgm:presLayoutVars>
          <dgm:animLvl val="lvl"/>
          <dgm:resizeHandles val="exact"/>
        </dgm:presLayoutVars>
      </dgm:prSet>
      <dgm:spPr/>
    </dgm:pt>
    <dgm:pt modelId="{AB1946E6-A387-4FF5-A8B8-E281A63CEE49}" type="pres">
      <dgm:prSet presAssocID="{7630F853-C80C-43AE-AD8F-FDF006F6144C}" presName="compositeNode" presStyleCnt="0">
        <dgm:presLayoutVars>
          <dgm:bulletEnabled val="1"/>
        </dgm:presLayoutVars>
      </dgm:prSet>
      <dgm:spPr/>
    </dgm:pt>
    <dgm:pt modelId="{26947EBE-DC2C-404A-BFF6-44FD3949FEFE}" type="pres">
      <dgm:prSet presAssocID="{7630F853-C80C-43AE-AD8F-FDF006F6144C}" presName="bgRect" presStyleLbl="alignNode1" presStyleIdx="0" presStyleCnt="3"/>
      <dgm:spPr/>
    </dgm:pt>
    <dgm:pt modelId="{CBBCC75A-8001-44BF-982A-39E4EAA752A6}" type="pres">
      <dgm:prSet presAssocID="{7340770D-C7B9-46F7-ABED-2AB46695263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831179D-00B1-47F7-B1B6-8B303BCA87BE}" type="pres">
      <dgm:prSet presAssocID="{7630F853-C80C-43AE-AD8F-FDF006F6144C}" presName="nodeRect" presStyleLbl="alignNode1" presStyleIdx="0" presStyleCnt="3">
        <dgm:presLayoutVars>
          <dgm:bulletEnabled val="1"/>
        </dgm:presLayoutVars>
      </dgm:prSet>
      <dgm:spPr/>
    </dgm:pt>
    <dgm:pt modelId="{D19538C4-DF01-41A2-B97D-D808D8932D65}" type="pres">
      <dgm:prSet presAssocID="{7340770D-C7B9-46F7-ABED-2AB466952634}" presName="sibTrans" presStyleCnt="0"/>
      <dgm:spPr/>
    </dgm:pt>
    <dgm:pt modelId="{A9D543B7-F48D-4DCF-8330-EAC051FC8D4C}" type="pres">
      <dgm:prSet presAssocID="{CF1A531E-590C-4740-A562-A832DBEEC2C8}" presName="compositeNode" presStyleCnt="0">
        <dgm:presLayoutVars>
          <dgm:bulletEnabled val="1"/>
        </dgm:presLayoutVars>
      </dgm:prSet>
      <dgm:spPr/>
    </dgm:pt>
    <dgm:pt modelId="{A6BB016B-EA76-4146-8D92-97A4A08BD34B}" type="pres">
      <dgm:prSet presAssocID="{CF1A531E-590C-4740-A562-A832DBEEC2C8}" presName="bgRect" presStyleLbl="alignNode1" presStyleIdx="1" presStyleCnt="3"/>
      <dgm:spPr/>
    </dgm:pt>
    <dgm:pt modelId="{61BAAB11-1412-43A9-A20C-826E6070A422}" type="pres">
      <dgm:prSet presAssocID="{04EC6560-A056-4936-A3FD-AEBDD7DDF5A9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3E0C002-3BC1-423E-B894-D627BFDE0E9D}" type="pres">
      <dgm:prSet presAssocID="{CF1A531E-590C-4740-A562-A832DBEEC2C8}" presName="nodeRect" presStyleLbl="alignNode1" presStyleIdx="1" presStyleCnt="3">
        <dgm:presLayoutVars>
          <dgm:bulletEnabled val="1"/>
        </dgm:presLayoutVars>
      </dgm:prSet>
      <dgm:spPr/>
    </dgm:pt>
    <dgm:pt modelId="{3FEC9C3B-D234-452B-B3BE-E47D00D45F7F}" type="pres">
      <dgm:prSet presAssocID="{04EC6560-A056-4936-A3FD-AEBDD7DDF5A9}" presName="sibTrans" presStyleCnt="0"/>
      <dgm:spPr/>
    </dgm:pt>
    <dgm:pt modelId="{95FABB42-DA50-481A-91DF-A302D3AA98A9}" type="pres">
      <dgm:prSet presAssocID="{AAA62F96-2579-4AA1-B8A5-811EE52442D1}" presName="compositeNode" presStyleCnt="0">
        <dgm:presLayoutVars>
          <dgm:bulletEnabled val="1"/>
        </dgm:presLayoutVars>
      </dgm:prSet>
      <dgm:spPr/>
    </dgm:pt>
    <dgm:pt modelId="{960F5F56-27B6-4E98-9E72-DEE7858E9AEE}" type="pres">
      <dgm:prSet presAssocID="{AAA62F96-2579-4AA1-B8A5-811EE52442D1}" presName="bgRect" presStyleLbl="alignNode1" presStyleIdx="2" presStyleCnt="3"/>
      <dgm:spPr/>
    </dgm:pt>
    <dgm:pt modelId="{8A1A8030-E8AD-4E3B-88BD-BFA5AD18B4AA}" type="pres">
      <dgm:prSet presAssocID="{33B0EE6E-BCC4-497C-864C-042D9644A696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8335853-E85E-4A81-999E-A3CE78CEBBE3}" type="pres">
      <dgm:prSet presAssocID="{AAA62F96-2579-4AA1-B8A5-811EE52442D1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AF22A0F-F068-4A35-8FA5-5F650B76502D}" srcId="{5C878F03-2ACC-430E-BC8E-A7BBC6D18100}" destId="{CF1A531E-590C-4740-A562-A832DBEEC2C8}" srcOrd="1" destOrd="0" parTransId="{73ED51C7-403A-4EA6-B744-4C8A9779E733}" sibTransId="{04EC6560-A056-4936-A3FD-AEBDD7DDF5A9}"/>
    <dgm:cxn modelId="{85C2E616-A82A-48BB-AC2A-EE783931D7C5}" type="presOf" srcId="{7340770D-C7B9-46F7-ABED-2AB466952634}" destId="{CBBCC75A-8001-44BF-982A-39E4EAA752A6}" srcOrd="0" destOrd="0" presId="urn:microsoft.com/office/officeart/2016/7/layout/LinearBlockProcessNumbered"/>
    <dgm:cxn modelId="{8D3BA51A-5403-4ED0-9461-86188658EFFD}" type="presOf" srcId="{AAA62F96-2579-4AA1-B8A5-811EE52442D1}" destId="{960F5F56-27B6-4E98-9E72-DEE7858E9AEE}" srcOrd="0" destOrd="0" presId="urn:microsoft.com/office/officeart/2016/7/layout/LinearBlockProcessNumbered"/>
    <dgm:cxn modelId="{7B47EE74-F2F3-4B9A-986F-F53C5A474F7E}" type="presOf" srcId="{04EC6560-A056-4936-A3FD-AEBDD7DDF5A9}" destId="{61BAAB11-1412-43A9-A20C-826E6070A422}" srcOrd="0" destOrd="0" presId="urn:microsoft.com/office/officeart/2016/7/layout/LinearBlockProcessNumbered"/>
    <dgm:cxn modelId="{AB3A6E7F-577C-4376-9C53-5F099DA77B36}" type="presOf" srcId="{5C878F03-2ACC-430E-BC8E-A7BBC6D18100}" destId="{557D4B10-99C1-4D21-A8DE-74F126D3D02E}" srcOrd="0" destOrd="0" presId="urn:microsoft.com/office/officeart/2016/7/layout/LinearBlockProcessNumbered"/>
    <dgm:cxn modelId="{64BD4A94-C4F1-4CC4-951A-D54046AED601}" type="presOf" srcId="{CF1A531E-590C-4740-A562-A832DBEEC2C8}" destId="{F3E0C002-3BC1-423E-B894-D627BFDE0E9D}" srcOrd="1" destOrd="0" presId="urn:microsoft.com/office/officeart/2016/7/layout/LinearBlockProcessNumbered"/>
    <dgm:cxn modelId="{C53A5894-C494-484C-9F7A-CE56D5DA6DC6}" type="presOf" srcId="{CF1A531E-590C-4740-A562-A832DBEEC2C8}" destId="{A6BB016B-EA76-4146-8D92-97A4A08BD34B}" srcOrd="0" destOrd="0" presId="urn:microsoft.com/office/officeart/2016/7/layout/LinearBlockProcessNumbered"/>
    <dgm:cxn modelId="{86FCFF94-2C2F-49ED-A675-425D0AEC63EF}" srcId="{5C878F03-2ACC-430E-BC8E-A7BBC6D18100}" destId="{AAA62F96-2579-4AA1-B8A5-811EE52442D1}" srcOrd="2" destOrd="0" parTransId="{6048B9A8-3346-4F34-A85C-D5441F9893B1}" sibTransId="{33B0EE6E-BCC4-497C-864C-042D9644A696}"/>
    <dgm:cxn modelId="{6D343CA4-A9A8-4918-B6ED-46EE653FB5AC}" type="presOf" srcId="{33B0EE6E-BCC4-497C-864C-042D9644A696}" destId="{8A1A8030-E8AD-4E3B-88BD-BFA5AD18B4AA}" srcOrd="0" destOrd="0" presId="urn:microsoft.com/office/officeart/2016/7/layout/LinearBlockProcessNumbered"/>
    <dgm:cxn modelId="{5B1B92AD-F6FD-4984-9691-04162D98C7B5}" type="presOf" srcId="{AAA62F96-2579-4AA1-B8A5-811EE52442D1}" destId="{C8335853-E85E-4A81-999E-A3CE78CEBBE3}" srcOrd="1" destOrd="0" presId="urn:microsoft.com/office/officeart/2016/7/layout/LinearBlockProcessNumbered"/>
    <dgm:cxn modelId="{6B6FF3D7-12DC-4930-81D8-22521814362E}" type="presOf" srcId="{7630F853-C80C-43AE-AD8F-FDF006F6144C}" destId="{4831179D-00B1-47F7-B1B6-8B303BCA87BE}" srcOrd="1" destOrd="0" presId="urn:microsoft.com/office/officeart/2016/7/layout/LinearBlockProcessNumbered"/>
    <dgm:cxn modelId="{85662AEA-A949-4D55-A86E-528F2C78F0F2}" type="presOf" srcId="{7630F853-C80C-43AE-AD8F-FDF006F6144C}" destId="{26947EBE-DC2C-404A-BFF6-44FD3949FEFE}" srcOrd="0" destOrd="0" presId="urn:microsoft.com/office/officeart/2016/7/layout/LinearBlockProcessNumbered"/>
    <dgm:cxn modelId="{D275BCF8-C874-4C3E-ADC5-14C89443C974}" srcId="{5C878F03-2ACC-430E-BC8E-A7BBC6D18100}" destId="{7630F853-C80C-43AE-AD8F-FDF006F6144C}" srcOrd="0" destOrd="0" parTransId="{2C072FBC-0410-4714-8E5C-34DA761E7DF8}" sibTransId="{7340770D-C7B9-46F7-ABED-2AB466952634}"/>
    <dgm:cxn modelId="{B78A41E3-C0C2-4DC9-A87C-3BD8A053CAB9}" type="presParOf" srcId="{557D4B10-99C1-4D21-A8DE-74F126D3D02E}" destId="{AB1946E6-A387-4FF5-A8B8-E281A63CEE49}" srcOrd="0" destOrd="0" presId="urn:microsoft.com/office/officeart/2016/7/layout/LinearBlockProcessNumbered"/>
    <dgm:cxn modelId="{3855D1B6-7820-41A0-AEF5-C9E7582FF17D}" type="presParOf" srcId="{AB1946E6-A387-4FF5-A8B8-E281A63CEE49}" destId="{26947EBE-DC2C-404A-BFF6-44FD3949FEFE}" srcOrd="0" destOrd="0" presId="urn:microsoft.com/office/officeart/2016/7/layout/LinearBlockProcessNumbered"/>
    <dgm:cxn modelId="{087F9441-0750-485F-BC5F-0E3095A9F8F6}" type="presParOf" srcId="{AB1946E6-A387-4FF5-A8B8-E281A63CEE49}" destId="{CBBCC75A-8001-44BF-982A-39E4EAA752A6}" srcOrd="1" destOrd="0" presId="urn:microsoft.com/office/officeart/2016/7/layout/LinearBlockProcessNumbered"/>
    <dgm:cxn modelId="{883E6C6D-0BAC-411E-A31E-EF6CAAFD7303}" type="presParOf" srcId="{AB1946E6-A387-4FF5-A8B8-E281A63CEE49}" destId="{4831179D-00B1-47F7-B1B6-8B303BCA87BE}" srcOrd="2" destOrd="0" presId="urn:microsoft.com/office/officeart/2016/7/layout/LinearBlockProcessNumbered"/>
    <dgm:cxn modelId="{765706B6-9003-4D5A-A7C7-D46CDADA966C}" type="presParOf" srcId="{557D4B10-99C1-4D21-A8DE-74F126D3D02E}" destId="{D19538C4-DF01-41A2-B97D-D808D8932D65}" srcOrd="1" destOrd="0" presId="urn:microsoft.com/office/officeart/2016/7/layout/LinearBlockProcessNumbered"/>
    <dgm:cxn modelId="{551812FC-FF49-4AE6-BB39-B5875A58B9F2}" type="presParOf" srcId="{557D4B10-99C1-4D21-A8DE-74F126D3D02E}" destId="{A9D543B7-F48D-4DCF-8330-EAC051FC8D4C}" srcOrd="2" destOrd="0" presId="urn:microsoft.com/office/officeart/2016/7/layout/LinearBlockProcessNumbered"/>
    <dgm:cxn modelId="{E590B441-7389-4D5E-9700-E5E8C0BC306E}" type="presParOf" srcId="{A9D543B7-F48D-4DCF-8330-EAC051FC8D4C}" destId="{A6BB016B-EA76-4146-8D92-97A4A08BD34B}" srcOrd="0" destOrd="0" presId="urn:microsoft.com/office/officeart/2016/7/layout/LinearBlockProcessNumbered"/>
    <dgm:cxn modelId="{E9D2605E-D62E-428F-93D2-90E0A2C46644}" type="presParOf" srcId="{A9D543B7-F48D-4DCF-8330-EAC051FC8D4C}" destId="{61BAAB11-1412-43A9-A20C-826E6070A422}" srcOrd="1" destOrd="0" presId="urn:microsoft.com/office/officeart/2016/7/layout/LinearBlockProcessNumbered"/>
    <dgm:cxn modelId="{CAF29AFA-F9C4-45BD-9323-A0E83F2E3A9A}" type="presParOf" srcId="{A9D543B7-F48D-4DCF-8330-EAC051FC8D4C}" destId="{F3E0C002-3BC1-423E-B894-D627BFDE0E9D}" srcOrd="2" destOrd="0" presId="urn:microsoft.com/office/officeart/2016/7/layout/LinearBlockProcessNumbered"/>
    <dgm:cxn modelId="{CE6C1F5E-FD8B-48A3-8727-A484819BDF1D}" type="presParOf" srcId="{557D4B10-99C1-4D21-A8DE-74F126D3D02E}" destId="{3FEC9C3B-D234-452B-B3BE-E47D00D45F7F}" srcOrd="3" destOrd="0" presId="urn:microsoft.com/office/officeart/2016/7/layout/LinearBlockProcessNumbered"/>
    <dgm:cxn modelId="{33FE11F6-458B-4B53-A99F-731053830608}" type="presParOf" srcId="{557D4B10-99C1-4D21-A8DE-74F126D3D02E}" destId="{95FABB42-DA50-481A-91DF-A302D3AA98A9}" srcOrd="4" destOrd="0" presId="urn:microsoft.com/office/officeart/2016/7/layout/LinearBlockProcessNumbered"/>
    <dgm:cxn modelId="{FA4CB3B8-09B7-4867-84FA-4BFA68EEA781}" type="presParOf" srcId="{95FABB42-DA50-481A-91DF-A302D3AA98A9}" destId="{960F5F56-27B6-4E98-9E72-DEE7858E9AEE}" srcOrd="0" destOrd="0" presId="urn:microsoft.com/office/officeart/2016/7/layout/LinearBlockProcessNumbered"/>
    <dgm:cxn modelId="{F8981E3A-B8CE-413B-A870-CF09D00A55E9}" type="presParOf" srcId="{95FABB42-DA50-481A-91DF-A302D3AA98A9}" destId="{8A1A8030-E8AD-4E3B-88BD-BFA5AD18B4AA}" srcOrd="1" destOrd="0" presId="urn:microsoft.com/office/officeart/2016/7/layout/LinearBlockProcessNumbered"/>
    <dgm:cxn modelId="{57F54216-CABA-4571-B533-23B9B8D2B951}" type="presParOf" srcId="{95FABB42-DA50-481A-91DF-A302D3AA98A9}" destId="{C8335853-E85E-4A81-999E-A3CE78CEBBE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C878F03-2ACC-430E-BC8E-A7BBC6D1810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30F853-C80C-43AE-AD8F-FDF006F6144C}">
      <dgm:prSet/>
      <dgm:spPr>
        <a:solidFill>
          <a:schemeClr val="accent2"/>
        </a:solidFill>
      </dgm:spPr>
      <dgm:t>
        <a:bodyPr/>
        <a:lstStyle/>
        <a:p>
          <a:r>
            <a:rPr lang="en-US"/>
            <a:t>-</a:t>
          </a:r>
          <a:endParaRPr lang="en-GB" dirty="0"/>
        </a:p>
      </dgm:t>
    </dgm:pt>
    <dgm:pt modelId="{2C072FBC-0410-4714-8E5C-34DA761E7DF8}" type="parTrans" cxnId="{D275BCF8-C874-4C3E-ADC5-14C89443C974}">
      <dgm:prSet/>
      <dgm:spPr/>
      <dgm:t>
        <a:bodyPr/>
        <a:lstStyle/>
        <a:p>
          <a:endParaRPr lang="en-GB"/>
        </a:p>
      </dgm:t>
    </dgm:pt>
    <dgm:pt modelId="{7340770D-C7B9-46F7-ABED-2AB466952634}" type="sibTrans" cxnId="{D275BCF8-C874-4C3E-ADC5-14C89443C974}">
      <dgm:prSet phldrT="01" phldr="0"/>
      <dgm:spPr/>
      <dgm:t>
        <a:bodyPr/>
        <a:lstStyle/>
        <a:p>
          <a:r>
            <a:rPr lang="en-GB"/>
            <a:t>01</a:t>
          </a:r>
        </a:p>
      </dgm:t>
    </dgm:pt>
    <dgm:pt modelId="{CF1A531E-590C-4740-A562-A832DBEEC2C8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-</a:t>
          </a:r>
          <a:endParaRPr lang="en-GB" dirty="0"/>
        </a:p>
      </dgm:t>
    </dgm:pt>
    <dgm:pt modelId="{04EC6560-A056-4936-A3FD-AEBDD7DDF5A9}" type="sibTrans" cxnId="{5AF22A0F-F068-4A35-8FA5-5F650B76502D}">
      <dgm:prSet phldrT="02" phldr="0"/>
      <dgm:spPr/>
      <dgm:t>
        <a:bodyPr/>
        <a:lstStyle/>
        <a:p>
          <a:r>
            <a:rPr lang="en-GB"/>
            <a:t>02</a:t>
          </a:r>
        </a:p>
      </dgm:t>
    </dgm:pt>
    <dgm:pt modelId="{73ED51C7-403A-4EA6-B744-4C8A9779E733}" type="parTrans" cxnId="{5AF22A0F-F068-4A35-8FA5-5F650B76502D}">
      <dgm:prSet/>
      <dgm:spPr/>
      <dgm:t>
        <a:bodyPr/>
        <a:lstStyle/>
        <a:p>
          <a:endParaRPr lang="en-GB"/>
        </a:p>
      </dgm:t>
    </dgm:pt>
    <dgm:pt modelId="{AAA62F96-2579-4AA1-B8A5-811EE52442D1}">
      <dgm:prSet/>
      <dgm:spPr>
        <a:solidFill>
          <a:schemeClr val="accent4">
            <a:lumMod val="75000"/>
          </a:schemeClr>
        </a:solidFill>
        <a:ln>
          <a:solidFill>
            <a:schemeClr val="accent5"/>
          </a:solidFill>
        </a:ln>
      </dgm:spPr>
      <dgm:t>
        <a:bodyPr/>
        <a:lstStyle/>
        <a:p>
          <a:r>
            <a:rPr lang="nl-NL" dirty="0"/>
            <a:t>-</a:t>
          </a:r>
          <a:endParaRPr lang="en-GB" dirty="0"/>
        </a:p>
      </dgm:t>
    </dgm:pt>
    <dgm:pt modelId="{33B0EE6E-BCC4-497C-864C-042D9644A696}" type="sibTrans" cxnId="{86FCFF94-2C2F-49ED-A675-425D0AEC63EF}">
      <dgm:prSet phldrT="03" phldr="0"/>
      <dgm:spPr/>
      <dgm:t>
        <a:bodyPr/>
        <a:lstStyle/>
        <a:p>
          <a:r>
            <a:rPr lang="en-GB"/>
            <a:t>03</a:t>
          </a:r>
        </a:p>
      </dgm:t>
    </dgm:pt>
    <dgm:pt modelId="{6048B9A8-3346-4F34-A85C-D5441F9893B1}" type="parTrans" cxnId="{86FCFF94-2C2F-49ED-A675-425D0AEC63EF}">
      <dgm:prSet/>
      <dgm:spPr/>
      <dgm:t>
        <a:bodyPr/>
        <a:lstStyle/>
        <a:p>
          <a:endParaRPr lang="en-GB"/>
        </a:p>
      </dgm:t>
    </dgm:pt>
    <dgm:pt modelId="{557D4B10-99C1-4D21-A8DE-74F126D3D02E}" type="pres">
      <dgm:prSet presAssocID="{5C878F03-2ACC-430E-BC8E-A7BBC6D18100}" presName="Name0" presStyleCnt="0">
        <dgm:presLayoutVars>
          <dgm:animLvl val="lvl"/>
          <dgm:resizeHandles val="exact"/>
        </dgm:presLayoutVars>
      </dgm:prSet>
      <dgm:spPr/>
    </dgm:pt>
    <dgm:pt modelId="{AB1946E6-A387-4FF5-A8B8-E281A63CEE49}" type="pres">
      <dgm:prSet presAssocID="{7630F853-C80C-43AE-AD8F-FDF006F6144C}" presName="compositeNode" presStyleCnt="0">
        <dgm:presLayoutVars>
          <dgm:bulletEnabled val="1"/>
        </dgm:presLayoutVars>
      </dgm:prSet>
      <dgm:spPr/>
    </dgm:pt>
    <dgm:pt modelId="{26947EBE-DC2C-404A-BFF6-44FD3949FEFE}" type="pres">
      <dgm:prSet presAssocID="{7630F853-C80C-43AE-AD8F-FDF006F6144C}" presName="bgRect" presStyleLbl="alignNode1" presStyleIdx="0" presStyleCnt="3"/>
      <dgm:spPr/>
    </dgm:pt>
    <dgm:pt modelId="{CBBCC75A-8001-44BF-982A-39E4EAA752A6}" type="pres">
      <dgm:prSet presAssocID="{7340770D-C7B9-46F7-ABED-2AB46695263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831179D-00B1-47F7-B1B6-8B303BCA87BE}" type="pres">
      <dgm:prSet presAssocID="{7630F853-C80C-43AE-AD8F-FDF006F6144C}" presName="nodeRect" presStyleLbl="alignNode1" presStyleIdx="0" presStyleCnt="3">
        <dgm:presLayoutVars>
          <dgm:bulletEnabled val="1"/>
        </dgm:presLayoutVars>
      </dgm:prSet>
      <dgm:spPr/>
    </dgm:pt>
    <dgm:pt modelId="{D19538C4-DF01-41A2-B97D-D808D8932D65}" type="pres">
      <dgm:prSet presAssocID="{7340770D-C7B9-46F7-ABED-2AB466952634}" presName="sibTrans" presStyleCnt="0"/>
      <dgm:spPr/>
    </dgm:pt>
    <dgm:pt modelId="{A9D543B7-F48D-4DCF-8330-EAC051FC8D4C}" type="pres">
      <dgm:prSet presAssocID="{CF1A531E-590C-4740-A562-A832DBEEC2C8}" presName="compositeNode" presStyleCnt="0">
        <dgm:presLayoutVars>
          <dgm:bulletEnabled val="1"/>
        </dgm:presLayoutVars>
      </dgm:prSet>
      <dgm:spPr/>
    </dgm:pt>
    <dgm:pt modelId="{A6BB016B-EA76-4146-8D92-97A4A08BD34B}" type="pres">
      <dgm:prSet presAssocID="{CF1A531E-590C-4740-A562-A832DBEEC2C8}" presName="bgRect" presStyleLbl="alignNode1" presStyleIdx="1" presStyleCnt="3"/>
      <dgm:spPr/>
    </dgm:pt>
    <dgm:pt modelId="{61BAAB11-1412-43A9-A20C-826E6070A422}" type="pres">
      <dgm:prSet presAssocID="{04EC6560-A056-4936-A3FD-AEBDD7DDF5A9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3E0C002-3BC1-423E-B894-D627BFDE0E9D}" type="pres">
      <dgm:prSet presAssocID="{CF1A531E-590C-4740-A562-A832DBEEC2C8}" presName="nodeRect" presStyleLbl="alignNode1" presStyleIdx="1" presStyleCnt="3">
        <dgm:presLayoutVars>
          <dgm:bulletEnabled val="1"/>
        </dgm:presLayoutVars>
      </dgm:prSet>
      <dgm:spPr/>
    </dgm:pt>
    <dgm:pt modelId="{3FEC9C3B-D234-452B-B3BE-E47D00D45F7F}" type="pres">
      <dgm:prSet presAssocID="{04EC6560-A056-4936-A3FD-AEBDD7DDF5A9}" presName="sibTrans" presStyleCnt="0"/>
      <dgm:spPr/>
    </dgm:pt>
    <dgm:pt modelId="{95FABB42-DA50-481A-91DF-A302D3AA98A9}" type="pres">
      <dgm:prSet presAssocID="{AAA62F96-2579-4AA1-B8A5-811EE52442D1}" presName="compositeNode" presStyleCnt="0">
        <dgm:presLayoutVars>
          <dgm:bulletEnabled val="1"/>
        </dgm:presLayoutVars>
      </dgm:prSet>
      <dgm:spPr/>
    </dgm:pt>
    <dgm:pt modelId="{960F5F56-27B6-4E98-9E72-DEE7858E9AEE}" type="pres">
      <dgm:prSet presAssocID="{AAA62F96-2579-4AA1-B8A5-811EE52442D1}" presName="bgRect" presStyleLbl="alignNode1" presStyleIdx="2" presStyleCnt="3"/>
      <dgm:spPr/>
    </dgm:pt>
    <dgm:pt modelId="{8A1A8030-E8AD-4E3B-88BD-BFA5AD18B4AA}" type="pres">
      <dgm:prSet presAssocID="{33B0EE6E-BCC4-497C-864C-042D9644A696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8335853-E85E-4A81-999E-A3CE78CEBBE3}" type="pres">
      <dgm:prSet presAssocID="{AAA62F96-2579-4AA1-B8A5-811EE52442D1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AF22A0F-F068-4A35-8FA5-5F650B76502D}" srcId="{5C878F03-2ACC-430E-BC8E-A7BBC6D18100}" destId="{CF1A531E-590C-4740-A562-A832DBEEC2C8}" srcOrd="1" destOrd="0" parTransId="{73ED51C7-403A-4EA6-B744-4C8A9779E733}" sibTransId="{04EC6560-A056-4936-A3FD-AEBDD7DDF5A9}"/>
    <dgm:cxn modelId="{85C2E616-A82A-48BB-AC2A-EE783931D7C5}" type="presOf" srcId="{7340770D-C7B9-46F7-ABED-2AB466952634}" destId="{CBBCC75A-8001-44BF-982A-39E4EAA752A6}" srcOrd="0" destOrd="0" presId="urn:microsoft.com/office/officeart/2016/7/layout/LinearBlockProcessNumbered"/>
    <dgm:cxn modelId="{8D3BA51A-5403-4ED0-9461-86188658EFFD}" type="presOf" srcId="{AAA62F96-2579-4AA1-B8A5-811EE52442D1}" destId="{960F5F56-27B6-4E98-9E72-DEE7858E9AEE}" srcOrd="0" destOrd="0" presId="urn:microsoft.com/office/officeart/2016/7/layout/LinearBlockProcessNumbered"/>
    <dgm:cxn modelId="{7B47EE74-F2F3-4B9A-986F-F53C5A474F7E}" type="presOf" srcId="{04EC6560-A056-4936-A3FD-AEBDD7DDF5A9}" destId="{61BAAB11-1412-43A9-A20C-826E6070A422}" srcOrd="0" destOrd="0" presId="urn:microsoft.com/office/officeart/2016/7/layout/LinearBlockProcessNumbered"/>
    <dgm:cxn modelId="{AB3A6E7F-577C-4376-9C53-5F099DA77B36}" type="presOf" srcId="{5C878F03-2ACC-430E-BC8E-A7BBC6D18100}" destId="{557D4B10-99C1-4D21-A8DE-74F126D3D02E}" srcOrd="0" destOrd="0" presId="urn:microsoft.com/office/officeart/2016/7/layout/LinearBlockProcessNumbered"/>
    <dgm:cxn modelId="{64BD4A94-C4F1-4CC4-951A-D54046AED601}" type="presOf" srcId="{CF1A531E-590C-4740-A562-A832DBEEC2C8}" destId="{F3E0C002-3BC1-423E-B894-D627BFDE0E9D}" srcOrd="1" destOrd="0" presId="urn:microsoft.com/office/officeart/2016/7/layout/LinearBlockProcessNumbered"/>
    <dgm:cxn modelId="{C53A5894-C494-484C-9F7A-CE56D5DA6DC6}" type="presOf" srcId="{CF1A531E-590C-4740-A562-A832DBEEC2C8}" destId="{A6BB016B-EA76-4146-8D92-97A4A08BD34B}" srcOrd="0" destOrd="0" presId="urn:microsoft.com/office/officeart/2016/7/layout/LinearBlockProcessNumbered"/>
    <dgm:cxn modelId="{86FCFF94-2C2F-49ED-A675-425D0AEC63EF}" srcId="{5C878F03-2ACC-430E-BC8E-A7BBC6D18100}" destId="{AAA62F96-2579-4AA1-B8A5-811EE52442D1}" srcOrd="2" destOrd="0" parTransId="{6048B9A8-3346-4F34-A85C-D5441F9893B1}" sibTransId="{33B0EE6E-BCC4-497C-864C-042D9644A696}"/>
    <dgm:cxn modelId="{6D343CA4-A9A8-4918-B6ED-46EE653FB5AC}" type="presOf" srcId="{33B0EE6E-BCC4-497C-864C-042D9644A696}" destId="{8A1A8030-E8AD-4E3B-88BD-BFA5AD18B4AA}" srcOrd="0" destOrd="0" presId="urn:microsoft.com/office/officeart/2016/7/layout/LinearBlockProcessNumbered"/>
    <dgm:cxn modelId="{5B1B92AD-F6FD-4984-9691-04162D98C7B5}" type="presOf" srcId="{AAA62F96-2579-4AA1-B8A5-811EE52442D1}" destId="{C8335853-E85E-4A81-999E-A3CE78CEBBE3}" srcOrd="1" destOrd="0" presId="urn:microsoft.com/office/officeart/2016/7/layout/LinearBlockProcessNumbered"/>
    <dgm:cxn modelId="{6B6FF3D7-12DC-4930-81D8-22521814362E}" type="presOf" srcId="{7630F853-C80C-43AE-AD8F-FDF006F6144C}" destId="{4831179D-00B1-47F7-B1B6-8B303BCA87BE}" srcOrd="1" destOrd="0" presId="urn:microsoft.com/office/officeart/2016/7/layout/LinearBlockProcessNumbered"/>
    <dgm:cxn modelId="{85662AEA-A949-4D55-A86E-528F2C78F0F2}" type="presOf" srcId="{7630F853-C80C-43AE-AD8F-FDF006F6144C}" destId="{26947EBE-DC2C-404A-BFF6-44FD3949FEFE}" srcOrd="0" destOrd="0" presId="urn:microsoft.com/office/officeart/2016/7/layout/LinearBlockProcessNumbered"/>
    <dgm:cxn modelId="{D275BCF8-C874-4C3E-ADC5-14C89443C974}" srcId="{5C878F03-2ACC-430E-BC8E-A7BBC6D18100}" destId="{7630F853-C80C-43AE-AD8F-FDF006F6144C}" srcOrd="0" destOrd="0" parTransId="{2C072FBC-0410-4714-8E5C-34DA761E7DF8}" sibTransId="{7340770D-C7B9-46F7-ABED-2AB466952634}"/>
    <dgm:cxn modelId="{B78A41E3-C0C2-4DC9-A87C-3BD8A053CAB9}" type="presParOf" srcId="{557D4B10-99C1-4D21-A8DE-74F126D3D02E}" destId="{AB1946E6-A387-4FF5-A8B8-E281A63CEE49}" srcOrd="0" destOrd="0" presId="urn:microsoft.com/office/officeart/2016/7/layout/LinearBlockProcessNumbered"/>
    <dgm:cxn modelId="{3855D1B6-7820-41A0-AEF5-C9E7582FF17D}" type="presParOf" srcId="{AB1946E6-A387-4FF5-A8B8-E281A63CEE49}" destId="{26947EBE-DC2C-404A-BFF6-44FD3949FEFE}" srcOrd="0" destOrd="0" presId="urn:microsoft.com/office/officeart/2016/7/layout/LinearBlockProcessNumbered"/>
    <dgm:cxn modelId="{087F9441-0750-485F-BC5F-0E3095A9F8F6}" type="presParOf" srcId="{AB1946E6-A387-4FF5-A8B8-E281A63CEE49}" destId="{CBBCC75A-8001-44BF-982A-39E4EAA752A6}" srcOrd="1" destOrd="0" presId="urn:microsoft.com/office/officeart/2016/7/layout/LinearBlockProcessNumbered"/>
    <dgm:cxn modelId="{883E6C6D-0BAC-411E-A31E-EF6CAAFD7303}" type="presParOf" srcId="{AB1946E6-A387-4FF5-A8B8-E281A63CEE49}" destId="{4831179D-00B1-47F7-B1B6-8B303BCA87BE}" srcOrd="2" destOrd="0" presId="urn:microsoft.com/office/officeart/2016/7/layout/LinearBlockProcessNumbered"/>
    <dgm:cxn modelId="{765706B6-9003-4D5A-A7C7-D46CDADA966C}" type="presParOf" srcId="{557D4B10-99C1-4D21-A8DE-74F126D3D02E}" destId="{D19538C4-DF01-41A2-B97D-D808D8932D65}" srcOrd="1" destOrd="0" presId="urn:microsoft.com/office/officeart/2016/7/layout/LinearBlockProcessNumbered"/>
    <dgm:cxn modelId="{551812FC-FF49-4AE6-BB39-B5875A58B9F2}" type="presParOf" srcId="{557D4B10-99C1-4D21-A8DE-74F126D3D02E}" destId="{A9D543B7-F48D-4DCF-8330-EAC051FC8D4C}" srcOrd="2" destOrd="0" presId="urn:microsoft.com/office/officeart/2016/7/layout/LinearBlockProcessNumbered"/>
    <dgm:cxn modelId="{E590B441-7389-4D5E-9700-E5E8C0BC306E}" type="presParOf" srcId="{A9D543B7-F48D-4DCF-8330-EAC051FC8D4C}" destId="{A6BB016B-EA76-4146-8D92-97A4A08BD34B}" srcOrd="0" destOrd="0" presId="urn:microsoft.com/office/officeart/2016/7/layout/LinearBlockProcessNumbered"/>
    <dgm:cxn modelId="{E9D2605E-D62E-428F-93D2-90E0A2C46644}" type="presParOf" srcId="{A9D543B7-F48D-4DCF-8330-EAC051FC8D4C}" destId="{61BAAB11-1412-43A9-A20C-826E6070A422}" srcOrd="1" destOrd="0" presId="urn:microsoft.com/office/officeart/2016/7/layout/LinearBlockProcessNumbered"/>
    <dgm:cxn modelId="{CAF29AFA-F9C4-45BD-9323-A0E83F2E3A9A}" type="presParOf" srcId="{A9D543B7-F48D-4DCF-8330-EAC051FC8D4C}" destId="{F3E0C002-3BC1-423E-B894-D627BFDE0E9D}" srcOrd="2" destOrd="0" presId="urn:microsoft.com/office/officeart/2016/7/layout/LinearBlockProcessNumbered"/>
    <dgm:cxn modelId="{CE6C1F5E-FD8B-48A3-8727-A484819BDF1D}" type="presParOf" srcId="{557D4B10-99C1-4D21-A8DE-74F126D3D02E}" destId="{3FEC9C3B-D234-452B-B3BE-E47D00D45F7F}" srcOrd="3" destOrd="0" presId="urn:microsoft.com/office/officeart/2016/7/layout/LinearBlockProcessNumbered"/>
    <dgm:cxn modelId="{33FE11F6-458B-4B53-A99F-731053830608}" type="presParOf" srcId="{557D4B10-99C1-4D21-A8DE-74F126D3D02E}" destId="{95FABB42-DA50-481A-91DF-A302D3AA98A9}" srcOrd="4" destOrd="0" presId="urn:microsoft.com/office/officeart/2016/7/layout/LinearBlockProcessNumbered"/>
    <dgm:cxn modelId="{FA4CB3B8-09B7-4867-84FA-4BFA68EEA781}" type="presParOf" srcId="{95FABB42-DA50-481A-91DF-A302D3AA98A9}" destId="{960F5F56-27B6-4E98-9E72-DEE7858E9AEE}" srcOrd="0" destOrd="0" presId="urn:microsoft.com/office/officeart/2016/7/layout/LinearBlockProcessNumbered"/>
    <dgm:cxn modelId="{F8981E3A-B8CE-413B-A870-CF09D00A55E9}" type="presParOf" srcId="{95FABB42-DA50-481A-91DF-A302D3AA98A9}" destId="{8A1A8030-E8AD-4E3B-88BD-BFA5AD18B4AA}" srcOrd="1" destOrd="0" presId="urn:microsoft.com/office/officeart/2016/7/layout/LinearBlockProcessNumbered"/>
    <dgm:cxn modelId="{57F54216-CABA-4571-B533-23B9B8D2B951}" type="presParOf" srcId="{95FABB42-DA50-481A-91DF-A302D3AA98A9}" destId="{C8335853-E85E-4A81-999E-A3CE78CEBBE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C72DB-A643-4EDB-9BF0-08BA78E9EB43}">
      <dsp:nvSpPr>
        <dsp:cNvPr id="0" name=""/>
        <dsp:cNvSpPr/>
      </dsp:nvSpPr>
      <dsp:spPr>
        <a:xfrm>
          <a:off x="759" y="149779"/>
          <a:ext cx="3075551" cy="41555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796" tIns="0" rIns="303796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Recap</a:t>
          </a:r>
          <a:endParaRPr lang="en-US" sz="2100" b="0" kern="1200" dirty="0"/>
        </a:p>
      </dsp:txBody>
      <dsp:txXfrm>
        <a:off x="759" y="1811994"/>
        <a:ext cx="3075551" cy="2493322"/>
      </dsp:txXfrm>
    </dsp:sp>
    <dsp:sp modelId="{1F53A27D-C6FC-46E8-874E-126D0CAB0050}">
      <dsp:nvSpPr>
        <dsp:cNvPr id="0" name=""/>
        <dsp:cNvSpPr/>
      </dsp:nvSpPr>
      <dsp:spPr>
        <a:xfrm>
          <a:off x="759" y="382217"/>
          <a:ext cx="3075551" cy="147626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796" tIns="165100" rIns="30379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759" y="382217"/>
        <a:ext cx="3075551" cy="1476264"/>
      </dsp:txXfrm>
    </dsp:sp>
    <dsp:sp modelId="{086D11FA-78C5-4A89-AB29-79B5AF98F23A}">
      <dsp:nvSpPr>
        <dsp:cNvPr id="0" name=""/>
        <dsp:cNvSpPr/>
      </dsp:nvSpPr>
      <dsp:spPr>
        <a:xfrm>
          <a:off x="3322355" y="149779"/>
          <a:ext cx="3075551" cy="4155537"/>
        </a:xfrm>
        <a:prstGeom prst="rect">
          <a:avLst/>
        </a:prstGeom>
        <a:solidFill>
          <a:schemeClr val="accent4"/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796" tIns="0" rIns="30379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Conclusie</a:t>
          </a:r>
          <a:endParaRPr lang="en-US" sz="2600" kern="1200" dirty="0"/>
        </a:p>
      </dsp:txBody>
      <dsp:txXfrm>
        <a:off x="3322355" y="1811994"/>
        <a:ext cx="3075551" cy="2493322"/>
      </dsp:txXfrm>
    </dsp:sp>
    <dsp:sp modelId="{211EDC11-2976-4241-9FCD-0014C2C19C81}">
      <dsp:nvSpPr>
        <dsp:cNvPr id="0" name=""/>
        <dsp:cNvSpPr/>
      </dsp:nvSpPr>
      <dsp:spPr>
        <a:xfrm>
          <a:off x="3322355" y="382217"/>
          <a:ext cx="3075551" cy="147626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796" tIns="165100" rIns="30379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322355" y="382217"/>
        <a:ext cx="3075551" cy="1476264"/>
      </dsp:txXfrm>
    </dsp:sp>
    <dsp:sp modelId="{3BC288F7-0BB4-4D0F-A830-BA581D3543D8}">
      <dsp:nvSpPr>
        <dsp:cNvPr id="0" name=""/>
        <dsp:cNvSpPr/>
      </dsp:nvSpPr>
      <dsp:spPr>
        <a:xfrm>
          <a:off x="6643950" y="149779"/>
          <a:ext cx="3075551" cy="4155537"/>
        </a:xfrm>
        <a:prstGeom prst="rect">
          <a:avLst/>
        </a:prstGeom>
        <a:solidFill>
          <a:schemeClr val="accent4"/>
        </a:solidFill>
        <a:ln w="15875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796" tIns="0" rIns="30379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Aanbeveling</a:t>
          </a:r>
          <a:endParaRPr lang="en-US" sz="2600" kern="1200" dirty="0"/>
        </a:p>
      </dsp:txBody>
      <dsp:txXfrm>
        <a:off x="6643950" y="1811994"/>
        <a:ext cx="3075551" cy="2493322"/>
      </dsp:txXfrm>
    </dsp:sp>
    <dsp:sp modelId="{E84A75F0-9C85-4FE3-B9EE-89EC584F44F9}">
      <dsp:nvSpPr>
        <dsp:cNvPr id="0" name=""/>
        <dsp:cNvSpPr/>
      </dsp:nvSpPr>
      <dsp:spPr>
        <a:xfrm>
          <a:off x="6643950" y="382217"/>
          <a:ext cx="3075551" cy="147626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796" tIns="165100" rIns="30379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643950" y="382217"/>
        <a:ext cx="3075551" cy="14762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47EBE-DC2C-404A-BFF6-44FD3949FEFE}">
      <dsp:nvSpPr>
        <dsp:cNvPr id="0" name=""/>
        <dsp:cNvSpPr/>
      </dsp:nvSpPr>
      <dsp:spPr>
        <a:xfrm>
          <a:off x="147" y="112646"/>
          <a:ext cx="596214" cy="715457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</a:t>
          </a:r>
          <a:endParaRPr lang="en-GB" sz="1100" kern="1200" dirty="0"/>
        </a:p>
      </dsp:txBody>
      <dsp:txXfrm>
        <a:off x="147" y="398829"/>
        <a:ext cx="596214" cy="429274"/>
      </dsp:txXfrm>
    </dsp:sp>
    <dsp:sp modelId="{CBBCC75A-8001-44BF-982A-39E4EAA752A6}">
      <dsp:nvSpPr>
        <dsp:cNvPr id="0" name=""/>
        <dsp:cNvSpPr/>
      </dsp:nvSpPr>
      <dsp:spPr>
        <a:xfrm>
          <a:off x="147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01</a:t>
          </a:r>
        </a:p>
      </dsp:txBody>
      <dsp:txXfrm>
        <a:off x="147" y="112646"/>
        <a:ext cx="596214" cy="286183"/>
      </dsp:txXfrm>
    </dsp:sp>
    <dsp:sp modelId="{A6BB016B-EA76-4146-8D92-97A4A08BD34B}">
      <dsp:nvSpPr>
        <dsp:cNvPr id="0" name=""/>
        <dsp:cNvSpPr/>
      </dsp:nvSpPr>
      <dsp:spPr>
        <a:xfrm>
          <a:off x="644059" y="112646"/>
          <a:ext cx="596214" cy="715457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</a:t>
          </a:r>
          <a:endParaRPr lang="en-GB" sz="1100" kern="1200" dirty="0"/>
        </a:p>
      </dsp:txBody>
      <dsp:txXfrm>
        <a:off x="644059" y="398829"/>
        <a:ext cx="596214" cy="429274"/>
      </dsp:txXfrm>
    </dsp:sp>
    <dsp:sp modelId="{61BAAB11-1412-43A9-A20C-826E6070A422}">
      <dsp:nvSpPr>
        <dsp:cNvPr id="0" name=""/>
        <dsp:cNvSpPr/>
      </dsp:nvSpPr>
      <dsp:spPr>
        <a:xfrm>
          <a:off x="644059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02</a:t>
          </a:r>
        </a:p>
      </dsp:txBody>
      <dsp:txXfrm>
        <a:off x="644059" y="112646"/>
        <a:ext cx="596214" cy="286183"/>
      </dsp:txXfrm>
    </dsp:sp>
    <dsp:sp modelId="{960F5F56-27B6-4E98-9E72-DEE7858E9AEE}">
      <dsp:nvSpPr>
        <dsp:cNvPr id="0" name=""/>
        <dsp:cNvSpPr/>
      </dsp:nvSpPr>
      <dsp:spPr>
        <a:xfrm>
          <a:off x="1287971" y="112646"/>
          <a:ext cx="596214" cy="715457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kern="1200" dirty="0"/>
            <a:t>-</a:t>
          </a:r>
          <a:endParaRPr lang="en-GB" sz="1100" kern="1200" dirty="0"/>
        </a:p>
      </dsp:txBody>
      <dsp:txXfrm>
        <a:off x="1287971" y="398829"/>
        <a:ext cx="596214" cy="429274"/>
      </dsp:txXfrm>
    </dsp:sp>
    <dsp:sp modelId="{8A1A8030-E8AD-4E3B-88BD-BFA5AD18B4AA}">
      <dsp:nvSpPr>
        <dsp:cNvPr id="0" name=""/>
        <dsp:cNvSpPr/>
      </dsp:nvSpPr>
      <dsp:spPr>
        <a:xfrm>
          <a:off x="1287971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03</a:t>
          </a:r>
        </a:p>
      </dsp:txBody>
      <dsp:txXfrm>
        <a:off x="1287971" y="112646"/>
        <a:ext cx="596214" cy="28618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C72DB-A643-4EDB-9BF0-08BA78E9EB43}">
      <dsp:nvSpPr>
        <dsp:cNvPr id="0" name=""/>
        <dsp:cNvSpPr/>
      </dsp:nvSpPr>
      <dsp:spPr>
        <a:xfrm>
          <a:off x="759" y="149779"/>
          <a:ext cx="3075551" cy="4155537"/>
        </a:xfrm>
        <a:prstGeom prst="rect">
          <a:avLst/>
        </a:prstGeom>
        <a:solidFill>
          <a:schemeClr val="accent4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796" tIns="0" rIns="303796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Recap</a:t>
          </a:r>
          <a:endParaRPr lang="en-US" sz="2100" b="0" kern="1200" dirty="0"/>
        </a:p>
      </dsp:txBody>
      <dsp:txXfrm>
        <a:off x="759" y="1811994"/>
        <a:ext cx="3075551" cy="2493322"/>
      </dsp:txXfrm>
    </dsp:sp>
    <dsp:sp modelId="{1F53A27D-C6FC-46E8-874E-126D0CAB0050}">
      <dsp:nvSpPr>
        <dsp:cNvPr id="0" name=""/>
        <dsp:cNvSpPr/>
      </dsp:nvSpPr>
      <dsp:spPr>
        <a:xfrm>
          <a:off x="759" y="382217"/>
          <a:ext cx="3075551" cy="147626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796" tIns="165100" rIns="30379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759" y="382217"/>
        <a:ext cx="3075551" cy="1476264"/>
      </dsp:txXfrm>
    </dsp:sp>
    <dsp:sp modelId="{3D994272-BE6E-4704-8672-D21651CB86AC}">
      <dsp:nvSpPr>
        <dsp:cNvPr id="0" name=""/>
        <dsp:cNvSpPr/>
      </dsp:nvSpPr>
      <dsp:spPr>
        <a:xfrm>
          <a:off x="3322355" y="149779"/>
          <a:ext cx="3075551" cy="4155537"/>
        </a:xfrm>
        <a:prstGeom prst="rect">
          <a:avLst/>
        </a:prstGeom>
        <a:solidFill>
          <a:schemeClr val="accent3"/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796" tIns="0" rIns="30379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Conclusie</a:t>
          </a:r>
          <a:endParaRPr lang="en-US" sz="2600" kern="1200" dirty="0"/>
        </a:p>
      </dsp:txBody>
      <dsp:txXfrm>
        <a:off x="3322355" y="1811994"/>
        <a:ext cx="3075551" cy="2493322"/>
      </dsp:txXfrm>
    </dsp:sp>
    <dsp:sp modelId="{6B159BD9-488B-48B3-B77E-E41DA15BCF18}">
      <dsp:nvSpPr>
        <dsp:cNvPr id="0" name=""/>
        <dsp:cNvSpPr/>
      </dsp:nvSpPr>
      <dsp:spPr>
        <a:xfrm>
          <a:off x="3322355" y="382217"/>
          <a:ext cx="3075551" cy="147626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796" tIns="165100" rIns="30379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6600" kern="1200"/>
            <a:t>02</a:t>
          </a:r>
        </a:p>
      </dsp:txBody>
      <dsp:txXfrm>
        <a:off x="3322355" y="382217"/>
        <a:ext cx="3075551" cy="1476264"/>
      </dsp:txXfrm>
    </dsp:sp>
    <dsp:sp modelId="{754AB31D-1FCA-4964-97FE-69045438EDC1}">
      <dsp:nvSpPr>
        <dsp:cNvPr id="0" name=""/>
        <dsp:cNvSpPr/>
      </dsp:nvSpPr>
      <dsp:spPr>
        <a:xfrm>
          <a:off x="6643950" y="149779"/>
          <a:ext cx="3075551" cy="4155537"/>
        </a:xfrm>
        <a:prstGeom prst="rect">
          <a:avLst/>
        </a:prstGeom>
        <a:solidFill>
          <a:schemeClr val="accent4"/>
        </a:solidFill>
        <a:ln w="15875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796" tIns="0" rIns="30379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Aanbeveling</a:t>
          </a:r>
          <a:endParaRPr lang="en-US" sz="2600" kern="1200" dirty="0"/>
        </a:p>
      </dsp:txBody>
      <dsp:txXfrm>
        <a:off x="6643950" y="1811994"/>
        <a:ext cx="3075551" cy="2493322"/>
      </dsp:txXfrm>
    </dsp:sp>
    <dsp:sp modelId="{724345B8-624F-41AB-928C-822F61D3FDD3}">
      <dsp:nvSpPr>
        <dsp:cNvPr id="0" name=""/>
        <dsp:cNvSpPr/>
      </dsp:nvSpPr>
      <dsp:spPr>
        <a:xfrm>
          <a:off x="6643950" y="382217"/>
          <a:ext cx="3075551" cy="147626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796" tIns="165100" rIns="30379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6600" kern="1200"/>
            <a:t>03</a:t>
          </a:r>
        </a:p>
      </dsp:txBody>
      <dsp:txXfrm>
        <a:off x="6643950" y="382217"/>
        <a:ext cx="3075551" cy="14762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4820B-5AA1-4391-84C7-2CC2731BAB85}">
      <dsp:nvSpPr>
        <dsp:cNvPr id="0" name=""/>
        <dsp:cNvSpPr/>
      </dsp:nvSpPr>
      <dsp:spPr>
        <a:xfrm>
          <a:off x="0" y="803056"/>
          <a:ext cx="6596063" cy="148256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61A9D-023E-4504-AD2D-ED53FBC6E0CD}">
      <dsp:nvSpPr>
        <dsp:cNvPr id="0" name=""/>
        <dsp:cNvSpPr/>
      </dsp:nvSpPr>
      <dsp:spPr>
        <a:xfrm>
          <a:off x="448476" y="1136634"/>
          <a:ext cx="815411" cy="8154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9E215-F6FF-446A-B37C-B182AD90AF68}">
      <dsp:nvSpPr>
        <dsp:cNvPr id="0" name=""/>
        <dsp:cNvSpPr/>
      </dsp:nvSpPr>
      <dsp:spPr>
        <a:xfrm>
          <a:off x="1712364" y="803056"/>
          <a:ext cx="4883698" cy="1482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905" tIns="156905" rIns="156905" bIns="15690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schemeClr val="accent3"/>
              </a:solidFill>
            </a:rPr>
            <a:t>Regressie</a:t>
          </a:r>
          <a:endParaRPr lang="en-US" sz="2800" kern="1200" dirty="0">
            <a:solidFill>
              <a:schemeClr val="accent3"/>
            </a:solidFill>
          </a:endParaRPr>
        </a:p>
      </dsp:txBody>
      <dsp:txXfrm>
        <a:off x="1712364" y="803056"/>
        <a:ext cx="4883698" cy="1482566"/>
      </dsp:txXfrm>
    </dsp:sp>
    <dsp:sp modelId="{B7BDAFFA-8785-4B9B-B25C-C517FA2D715E}">
      <dsp:nvSpPr>
        <dsp:cNvPr id="0" name=""/>
        <dsp:cNvSpPr/>
      </dsp:nvSpPr>
      <dsp:spPr>
        <a:xfrm>
          <a:off x="0" y="2656264"/>
          <a:ext cx="6596063" cy="148256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B5727-2119-429F-BF86-CB179A210FAD}">
      <dsp:nvSpPr>
        <dsp:cNvPr id="0" name=""/>
        <dsp:cNvSpPr/>
      </dsp:nvSpPr>
      <dsp:spPr>
        <a:xfrm>
          <a:off x="448476" y="2989842"/>
          <a:ext cx="815411" cy="8154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54D2E-2558-43EE-A4B4-08D064A40813}">
      <dsp:nvSpPr>
        <dsp:cNvPr id="0" name=""/>
        <dsp:cNvSpPr/>
      </dsp:nvSpPr>
      <dsp:spPr>
        <a:xfrm>
          <a:off x="1712364" y="2656264"/>
          <a:ext cx="4883698" cy="1482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905" tIns="156905" rIns="156905" bIns="15690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strike="sngStrike" kern="1200" dirty="0" err="1">
              <a:solidFill>
                <a:srgbClr val="FF0000"/>
              </a:solidFill>
            </a:rPr>
            <a:t>Beperking</a:t>
          </a:r>
          <a:r>
            <a:rPr lang="en-US" sz="2800" strike="sngStrike" kern="1200" dirty="0">
              <a:solidFill>
                <a:srgbClr val="FF0000"/>
              </a:solidFill>
            </a:rPr>
            <a:t> </a:t>
          </a:r>
          <a:r>
            <a:rPr lang="en-US" sz="2800" strike="sngStrike" kern="1200" dirty="0" err="1">
              <a:solidFill>
                <a:srgbClr val="FF0000"/>
              </a:solidFill>
            </a:rPr>
            <a:t>inputvariabelen</a:t>
          </a:r>
          <a:endParaRPr lang="en-US" sz="2800" strike="sngStrike" kern="1200" dirty="0">
            <a:solidFill>
              <a:srgbClr val="FF0000"/>
            </a:solidFill>
          </a:endParaRPr>
        </a:p>
      </dsp:txBody>
      <dsp:txXfrm>
        <a:off x="1712364" y="2656264"/>
        <a:ext cx="4883698" cy="148256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47EBE-DC2C-404A-BFF6-44FD3949FEFE}">
      <dsp:nvSpPr>
        <dsp:cNvPr id="0" name=""/>
        <dsp:cNvSpPr/>
      </dsp:nvSpPr>
      <dsp:spPr>
        <a:xfrm>
          <a:off x="147" y="112646"/>
          <a:ext cx="596214" cy="715457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</a:t>
          </a:r>
          <a:endParaRPr lang="en-GB" sz="1100" kern="1200" dirty="0"/>
        </a:p>
      </dsp:txBody>
      <dsp:txXfrm>
        <a:off x="147" y="398829"/>
        <a:ext cx="596214" cy="429274"/>
      </dsp:txXfrm>
    </dsp:sp>
    <dsp:sp modelId="{CBBCC75A-8001-44BF-982A-39E4EAA752A6}">
      <dsp:nvSpPr>
        <dsp:cNvPr id="0" name=""/>
        <dsp:cNvSpPr/>
      </dsp:nvSpPr>
      <dsp:spPr>
        <a:xfrm>
          <a:off x="147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01</a:t>
          </a:r>
        </a:p>
      </dsp:txBody>
      <dsp:txXfrm>
        <a:off x="147" y="112646"/>
        <a:ext cx="596214" cy="286183"/>
      </dsp:txXfrm>
    </dsp:sp>
    <dsp:sp modelId="{A6BB016B-EA76-4146-8D92-97A4A08BD34B}">
      <dsp:nvSpPr>
        <dsp:cNvPr id="0" name=""/>
        <dsp:cNvSpPr/>
      </dsp:nvSpPr>
      <dsp:spPr>
        <a:xfrm>
          <a:off x="644059" y="112646"/>
          <a:ext cx="596214" cy="715457"/>
        </a:xfrm>
        <a:prstGeom prst="rect">
          <a:avLst/>
        </a:prstGeom>
        <a:solidFill>
          <a:schemeClr val="accent4"/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</a:t>
          </a:r>
          <a:endParaRPr lang="en-GB" sz="1100" kern="1200" dirty="0"/>
        </a:p>
      </dsp:txBody>
      <dsp:txXfrm>
        <a:off x="644059" y="398829"/>
        <a:ext cx="596214" cy="429274"/>
      </dsp:txXfrm>
    </dsp:sp>
    <dsp:sp modelId="{61BAAB11-1412-43A9-A20C-826E6070A422}">
      <dsp:nvSpPr>
        <dsp:cNvPr id="0" name=""/>
        <dsp:cNvSpPr/>
      </dsp:nvSpPr>
      <dsp:spPr>
        <a:xfrm>
          <a:off x="644059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02</a:t>
          </a:r>
        </a:p>
      </dsp:txBody>
      <dsp:txXfrm>
        <a:off x="644059" y="112646"/>
        <a:ext cx="596214" cy="286183"/>
      </dsp:txXfrm>
    </dsp:sp>
    <dsp:sp modelId="{960F5F56-27B6-4E98-9E72-DEE7858E9AEE}">
      <dsp:nvSpPr>
        <dsp:cNvPr id="0" name=""/>
        <dsp:cNvSpPr/>
      </dsp:nvSpPr>
      <dsp:spPr>
        <a:xfrm>
          <a:off x="1287971" y="112646"/>
          <a:ext cx="596214" cy="715457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kern="1200" dirty="0"/>
            <a:t>-</a:t>
          </a:r>
          <a:endParaRPr lang="en-GB" sz="1100" kern="1200" dirty="0"/>
        </a:p>
      </dsp:txBody>
      <dsp:txXfrm>
        <a:off x="1287971" y="398829"/>
        <a:ext cx="596214" cy="429274"/>
      </dsp:txXfrm>
    </dsp:sp>
    <dsp:sp modelId="{8A1A8030-E8AD-4E3B-88BD-BFA5AD18B4AA}">
      <dsp:nvSpPr>
        <dsp:cNvPr id="0" name=""/>
        <dsp:cNvSpPr/>
      </dsp:nvSpPr>
      <dsp:spPr>
        <a:xfrm>
          <a:off x="1287971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03</a:t>
          </a:r>
        </a:p>
      </dsp:txBody>
      <dsp:txXfrm>
        <a:off x="1287971" y="112646"/>
        <a:ext cx="596214" cy="28618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47EBE-DC2C-404A-BFF6-44FD3949FEFE}">
      <dsp:nvSpPr>
        <dsp:cNvPr id="0" name=""/>
        <dsp:cNvSpPr/>
      </dsp:nvSpPr>
      <dsp:spPr>
        <a:xfrm>
          <a:off x="147" y="112646"/>
          <a:ext cx="596214" cy="715457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</a:t>
          </a:r>
          <a:endParaRPr lang="en-GB" sz="1100" kern="1200" dirty="0"/>
        </a:p>
      </dsp:txBody>
      <dsp:txXfrm>
        <a:off x="147" y="398829"/>
        <a:ext cx="596214" cy="429274"/>
      </dsp:txXfrm>
    </dsp:sp>
    <dsp:sp modelId="{CBBCC75A-8001-44BF-982A-39E4EAA752A6}">
      <dsp:nvSpPr>
        <dsp:cNvPr id="0" name=""/>
        <dsp:cNvSpPr/>
      </dsp:nvSpPr>
      <dsp:spPr>
        <a:xfrm>
          <a:off x="147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01</a:t>
          </a:r>
        </a:p>
      </dsp:txBody>
      <dsp:txXfrm>
        <a:off x="147" y="112646"/>
        <a:ext cx="596214" cy="286183"/>
      </dsp:txXfrm>
    </dsp:sp>
    <dsp:sp modelId="{A6BB016B-EA76-4146-8D92-97A4A08BD34B}">
      <dsp:nvSpPr>
        <dsp:cNvPr id="0" name=""/>
        <dsp:cNvSpPr/>
      </dsp:nvSpPr>
      <dsp:spPr>
        <a:xfrm>
          <a:off x="644059" y="112646"/>
          <a:ext cx="596214" cy="715457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</a:t>
          </a:r>
          <a:endParaRPr lang="en-GB" sz="1100" kern="1200" dirty="0"/>
        </a:p>
      </dsp:txBody>
      <dsp:txXfrm>
        <a:off x="644059" y="398829"/>
        <a:ext cx="596214" cy="429274"/>
      </dsp:txXfrm>
    </dsp:sp>
    <dsp:sp modelId="{61BAAB11-1412-43A9-A20C-826E6070A422}">
      <dsp:nvSpPr>
        <dsp:cNvPr id="0" name=""/>
        <dsp:cNvSpPr/>
      </dsp:nvSpPr>
      <dsp:spPr>
        <a:xfrm>
          <a:off x="644059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02</a:t>
          </a:r>
        </a:p>
      </dsp:txBody>
      <dsp:txXfrm>
        <a:off x="644059" y="112646"/>
        <a:ext cx="596214" cy="286183"/>
      </dsp:txXfrm>
    </dsp:sp>
    <dsp:sp modelId="{960F5F56-27B6-4E98-9E72-DEE7858E9AEE}">
      <dsp:nvSpPr>
        <dsp:cNvPr id="0" name=""/>
        <dsp:cNvSpPr/>
      </dsp:nvSpPr>
      <dsp:spPr>
        <a:xfrm>
          <a:off x="1287971" y="112646"/>
          <a:ext cx="596214" cy="715457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kern="1200" dirty="0"/>
            <a:t>-</a:t>
          </a:r>
          <a:endParaRPr lang="en-GB" sz="1100" kern="1200" dirty="0"/>
        </a:p>
      </dsp:txBody>
      <dsp:txXfrm>
        <a:off x="1287971" y="398829"/>
        <a:ext cx="596214" cy="429274"/>
      </dsp:txXfrm>
    </dsp:sp>
    <dsp:sp modelId="{8A1A8030-E8AD-4E3B-88BD-BFA5AD18B4AA}">
      <dsp:nvSpPr>
        <dsp:cNvPr id="0" name=""/>
        <dsp:cNvSpPr/>
      </dsp:nvSpPr>
      <dsp:spPr>
        <a:xfrm>
          <a:off x="1287971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03</a:t>
          </a:r>
        </a:p>
      </dsp:txBody>
      <dsp:txXfrm>
        <a:off x="1287971" y="112646"/>
        <a:ext cx="596214" cy="28618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47EBE-DC2C-404A-BFF6-44FD3949FEFE}">
      <dsp:nvSpPr>
        <dsp:cNvPr id="0" name=""/>
        <dsp:cNvSpPr/>
      </dsp:nvSpPr>
      <dsp:spPr>
        <a:xfrm>
          <a:off x="147" y="112646"/>
          <a:ext cx="596214" cy="715457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</a:t>
          </a:r>
          <a:endParaRPr lang="en-GB" sz="1100" kern="1200" dirty="0"/>
        </a:p>
      </dsp:txBody>
      <dsp:txXfrm>
        <a:off x="147" y="398829"/>
        <a:ext cx="596214" cy="429274"/>
      </dsp:txXfrm>
    </dsp:sp>
    <dsp:sp modelId="{CBBCC75A-8001-44BF-982A-39E4EAA752A6}">
      <dsp:nvSpPr>
        <dsp:cNvPr id="0" name=""/>
        <dsp:cNvSpPr/>
      </dsp:nvSpPr>
      <dsp:spPr>
        <a:xfrm>
          <a:off x="147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01</a:t>
          </a:r>
        </a:p>
      </dsp:txBody>
      <dsp:txXfrm>
        <a:off x="147" y="112646"/>
        <a:ext cx="596214" cy="286183"/>
      </dsp:txXfrm>
    </dsp:sp>
    <dsp:sp modelId="{A6BB016B-EA76-4146-8D92-97A4A08BD34B}">
      <dsp:nvSpPr>
        <dsp:cNvPr id="0" name=""/>
        <dsp:cNvSpPr/>
      </dsp:nvSpPr>
      <dsp:spPr>
        <a:xfrm>
          <a:off x="644059" y="112646"/>
          <a:ext cx="596214" cy="715457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</a:t>
          </a:r>
          <a:endParaRPr lang="en-GB" sz="1100" kern="1200" dirty="0"/>
        </a:p>
      </dsp:txBody>
      <dsp:txXfrm>
        <a:off x="644059" y="398829"/>
        <a:ext cx="596214" cy="429274"/>
      </dsp:txXfrm>
    </dsp:sp>
    <dsp:sp modelId="{61BAAB11-1412-43A9-A20C-826E6070A422}">
      <dsp:nvSpPr>
        <dsp:cNvPr id="0" name=""/>
        <dsp:cNvSpPr/>
      </dsp:nvSpPr>
      <dsp:spPr>
        <a:xfrm>
          <a:off x="644059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02</a:t>
          </a:r>
        </a:p>
      </dsp:txBody>
      <dsp:txXfrm>
        <a:off x="644059" y="112646"/>
        <a:ext cx="596214" cy="286183"/>
      </dsp:txXfrm>
    </dsp:sp>
    <dsp:sp modelId="{960F5F56-27B6-4E98-9E72-DEE7858E9AEE}">
      <dsp:nvSpPr>
        <dsp:cNvPr id="0" name=""/>
        <dsp:cNvSpPr/>
      </dsp:nvSpPr>
      <dsp:spPr>
        <a:xfrm>
          <a:off x="1287971" y="112646"/>
          <a:ext cx="596214" cy="715457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kern="1200" dirty="0"/>
            <a:t>-</a:t>
          </a:r>
          <a:endParaRPr lang="en-GB" sz="1100" kern="1200" dirty="0"/>
        </a:p>
      </dsp:txBody>
      <dsp:txXfrm>
        <a:off x="1287971" y="398829"/>
        <a:ext cx="596214" cy="429274"/>
      </dsp:txXfrm>
    </dsp:sp>
    <dsp:sp modelId="{8A1A8030-E8AD-4E3B-88BD-BFA5AD18B4AA}">
      <dsp:nvSpPr>
        <dsp:cNvPr id="0" name=""/>
        <dsp:cNvSpPr/>
      </dsp:nvSpPr>
      <dsp:spPr>
        <a:xfrm>
          <a:off x="1287971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03</a:t>
          </a:r>
        </a:p>
      </dsp:txBody>
      <dsp:txXfrm>
        <a:off x="1287971" y="112646"/>
        <a:ext cx="596214" cy="28618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47EBE-DC2C-404A-BFF6-44FD3949FEFE}">
      <dsp:nvSpPr>
        <dsp:cNvPr id="0" name=""/>
        <dsp:cNvSpPr/>
      </dsp:nvSpPr>
      <dsp:spPr>
        <a:xfrm>
          <a:off x="147" y="112646"/>
          <a:ext cx="596214" cy="715457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</a:t>
          </a:r>
          <a:endParaRPr lang="en-GB" sz="1100" kern="1200" dirty="0"/>
        </a:p>
      </dsp:txBody>
      <dsp:txXfrm>
        <a:off x="147" y="398829"/>
        <a:ext cx="596214" cy="429274"/>
      </dsp:txXfrm>
    </dsp:sp>
    <dsp:sp modelId="{CBBCC75A-8001-44BF-982A-39E4EAA752A6}">
      <dsp:nvSpPr>
        <dsp:cNvPr id="0" name=""/>
        <dsp:cNvSpPr/>
      </dsp:nvSpPr>
      <dsp:spPr>
        <a:xfrm>
          <a:off x="147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01</a:t>
          </a:r>
        </a:p>
      </dsp:txBody>
      <dsp:txXfrm>
        <a:off x="147" y="112646"/>
        <a:ext cx="596214" cy="286183"/>
      </dsp:txXfrm>
    </dsp:sp>
    <dsp:sp modelId="{A6BB016B-EA76-4146-8D92-97A4A08BD34B}">
      <dsp:nvSpPr>
        <dsp:cNvPr id="0" name=""/>
        <dsp:cNvSpPr/>
      </dsp:nvSpPr>
      <dsp:spPr>
        <a:xfrm>
          <a:off x="644059" y="112646"/>
          <a:ext cx="596214" cy="715457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</a:t>
          </a:r>
          <a:endParaRPr lang="en-GB" sz="1100" kern="1200" dirty="0"/>
        </a:p>
      </dsp:txBody>
      <dsp:txXfrm>
        <a:off x="644059" y="398829"/>
        <a:ext cx="596214" cy="429274"/>
      </dsp:txXfrm>
    </dsp:sp>
    <dsp:sp modelId="{61BAAB11-1412-43A9-A20C-826E6070A422}">
      <dsp:nvSpPr>
        <dsp:cNvPr id="0" name=""/>
        <dsp:cNvSpPr/>
      </dsp:nvSpPr>
      <dsp:spPr>
        <a:xfrm>
          <a:off x="644059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02</a:t>
          </a:r>
        </a:p>
      </dsp:txBody>
      <dsp:txXfrm>
        <a:off x="644059" y="112646"/>
        <a:ext cx="596214" cy="286183"/>
      </dsp:txXfrm>
    </dsp:sp>
    <dsp:sp modelId="{960F5F56-27B6-4E98-9E72-DEE7858E9AEE}">
      <dsp:nvSpPr>
        <dsp:cNvPr id="0" name=""/>
        <dsp:cNvSpPr/>
      </dsp:nvSpPr>
      <dsp:spPr>
        <a:xfrm>
          <a:off x="1287971" y="112646"/>
          <a:ext cx="596214" cy="715457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kern="1200" dirty="0"/>
            <a:t>-</a:t>
          </a:r>
          <a:endParaRPr lang="en-GB" sz="1100" kern="1200" dirty="0"/>
        </a:p>
      </dsp:txBody>
      <dsp:txXfrm>
        <a:off x="1287971" y="398829"/>
        <a:ext cx="596214" cy="429274"/>
      </dsp:txXfrm>
    </dsp:sp>
    <dsp:sp modelId="{8A1A8030-E8AD-4E3B-88BD-BFA5AD18B4AA}">
      <dsp:nvSpPr>
        <dsp:cNvPr id="0" name=""/>
        <dsp:cNvSpPr/>
      </dsp:nvSpPr>
      <dsp:spPr>
        <a:xfrm>
          <a:off x="1287971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03</a:t>
          </a:r>
        </a:p>
      </dsp:txBody>
      <dsp:txXfrm>
        <a:off x="1287971" y="112646"/>
        <a:ext cx="596214" cy="28618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C72DB-A643-4EDB-9BF0-08BA78E9EB43}">
      <dsp:nvSpPr>
        <dsp:cNvPr id="0" name=""/>
        <dsp:cNvSpPr/>
      </dsp:nvSpPr>
      <dsp:spPr>
        <a:xfrm>
          <a:off x="759" y="149779"/>
          <a:ext cx="3075551" cy="4155537"/>
        </a:xfrm>
        <a:prstGeom prst="rect">
          <a:avLst/>
        </a:prstGeom>
        <a:solidFill>
          <a:schemeClr val="accent4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796" tIns="0" rIns="303796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Recap</a:t>
          </a:r>
          <a:endParaRPr lang="en-US" sz="2100" b="0" kern="1200" dirty="0"/>
        </a:p>
      </dsp:txBody>
      <dsp:txXfrm>
        <a:off x="759" y="1811994"/>
        <a:ext cx="3075551" cy="2493322"/>
      </dsp:txXfrm>
    </dsp:sp>
    <dsp:sp modelId="{1F53A27D-C6FC-46E8-874E-126D0CAB0050}">
      <dsp:nvSpPr>
        <dsp:cNvPr id="0" name=""/>
        <dsp:cNvSpPr/>
      </dsp:nvSpPr>
      <dsp:spPr>
        <a:xfrm>
          <a:off x="759" y="382217"/>
          <a:ext cx="3075551" cy="147626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796" tIns="165100" rIns="30379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759" y="382217"/>
        <a:ext cx="3075551" cy="1476264"/>
      </dsp:txXfrm>
    </dsp:sp>
    <dsp:sp modelId="{A7704690-DD67-472F-8F7B-0D684DFA0C2B}">
      <dsp:nvSpPr>
        <dsp:cNvPr id="0" name=""/>
        <dsp:cNvSpPr/>
      </dsp:nvSpPr>
      <dsp:spPr>
        <a:xfrm>
          <a:off x="3322355" y="149779"/>
          <a:ext cx="3075551" cy="4155537"/>
        </a:xfrm>
        <a:prstGeom prst="rect">
          <a:avLst/>
        </a:prstGeom>
        <a:solidFill>
          <a:schemeClr val="accent4"/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796" tIns="0" rIns="30379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Conclusie</a:t>
          </a:r>
          <a:endParaRPr lang="en-US" sz="2600" kern="1200" dirty="0"/>
        </a:p>
      </dsp:txBody>
      <dsp:txXfrm>
        <a:off x="3322355" y="1811994"/>
        <a:ext cx="3075551" cy="2493322"/>
      </dsp:txXfrm>
    </dsp:sp>
    <dsp:sp modelId="{03B618E2-C456-4E80-9D35-B38DB5EAD9AB}">
      <dsp:nvSpPr>
        <dsp:cNvPr id="0" name=""/>
        <dsp:cNvSpPr/>
      </dsp:nvSpPr>
      <dsp:spPr>
        <a:xfrm>
          <a:off x="3322355" y="382217"/>
          <a:ext cx="3075551" cy="147626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796" tIns="165100" rIns="30379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6600" kern="1200"/>
            <a:t>02</a:t>
          </a:r>
        </a:p>
      </dsp:txBody>
      <dsp:txXfrm>
        <a:off x="3322355" y="382217"/>
        <a:ext cx="3075551" cy="1476264"/>
      </dsp:txXfrm>
    </dsp:sp>
    <dsp:sp modelId="{D7EAA004-0DB4-49AE-AA85-26A646A781F0}">
      <dsp:nvSpPr>
        <dsp:cNvPr id="0" name=""/>
        <dsp:cNvSpPr/>
      </dsp:nvSpPr>
      <dsp:spPr>
        <a:xfrm>
          <a:off x="6643950" y="149779"/>
          <a:ext cx="3075551" cy="4155537"/>
        </a:xfrm>
        <a:prstGeom prst="rect">
          <a:avLst/>
        </a:prstGeom>
        <a:solidFill>
          <a:schemeClr val="accent5"/>
        </a:solidFill>
        <a:ln w="15875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796" tIns="0" rIns="30379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Aanbeveling</a:t>
          </a:r>
          <a:endParaRPr lang="en-US" sz="2600" kern="1200" dirty="0"/>
        </a:p>
      </dsp:txBody>
      <dsp:txXfrm>
        <a:off x="6643950" y="1811994"/>
        <a:ext cx="3075551" cy="2493322"/>
      </dsp:txXfrm>
    </dsp:sp>
    <dsp:sp modelId="{0177752C-1030-465F-B8EB-08E820D917F0}">
      <dsp:nvSpPr>
        <dsp:cNvPr id="0" name=""/>
        <dsp:cNvSpPr/>
      </dsp:nvSpPr>
      <dsp:spPr>
        <a:xfrm>
          <a:off x="6643950" y="382217"/>
          <a:ext cx="3075551" cy="147626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796" tIns="165100" rIns="30379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6600" kern="1200"/>
            <a:t>03</a:t>
          </a:r>
        </a:p>
      </dsp:txBody>
      <dsp:txXfrm>
        <a:off x="6643950" y="382217"/>
        <a:ext cx="3075551" cy="147626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47EBE-DC2C-404A-BFF6-44FD3949FEFE}">
      <dsp:nvSpPr>
        <dsp:cNvPr id="0" name=""/>
        <dsp:cNvSpPr/>
      </dsp:nvSpPr>
      <dsp:spPr>
        <a:xfrm>
          <a:off x="147" y="112646"/>
          <a:ext cx="596214" cy="715457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</a:t>
          </a:r>
          <a:endParaRPr lang="en-GB" sz="1100" kern="1200" dirty="0"/>
        </a:p>
      </dsp:txBody>
      <dsp:txXfrm>
        <a:off x="147" y="398829"/>
        <a:ext cx="596214" cy="429274"/>
      </dsp:txXfrm>
    </dsp:sp>
    <dsp:sp modelId="{CBBCC75A-8001-44BF-982A-39E4EAA752A6}">
      <dsp:nvSpPr>
        <dsp:cNvPr id="0" name=""/>
        <dsp:cNvSpPr/>
      </dsp:nvSpPr>
      <dsp:spPr>
        <a:xfrm>
          <a:off x="147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01</a:t>
          </a:r>
        </a:p>
      </dsp:txBody>
      <dsp:txXfrm>
        <a:off x="147" y="112646"/>
        <a:ext cx="596214" cy="286183"/>
      </dsp:txXfrm>
    </dsp:sp>
    <dsp:sp modelId="{A6BB016B-EA76-4146-8D92-97A4A08BD34B}">
      <dsp:nvSpPr>
        <dsp:cNvPr id="0" name=""/>
        <dsp:cNvSpPr/>
      </dsp:nvSpPr>
      <dsp:spPr>
        <a:xfrm>
          <a:off x="644059" y="112646"/>
          <a:ext cx="596214" cy="715457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</a:t>
          </a:r>
          <a:endParaRPr lang="en-GB" sz="1100" kern="1200" dirty="0"/>
        </a:p>
      </dsp:txBody>
      <dsp:txXfrm>
        <a:off x="644059" y="398829"/>
        <a:ext cx="596214" cy="429274"/>
      </dsp:txXfrm>
    </dsp:sp>
    <dsp:sp modelId="{61BAAB11-1412-43A9-A20C-826E6070A422}">
      <dsp:nvSpPr>
        <dsp:cNvPr id="0" name=""/>
        <dsp:cNvSpPr/>
      </dsp:nvSpPr>
      <dsp:spPr>
        <a:xfrm>
          <a:off x="644059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02</a:t>
          </a:r>
        </a:p>
      </dsp:txBody>
      <dsp:txXfrm>
        <a:off x="644059" y="112646"/>
        <a:ext cx="596214" cy="286183"/>
      </dsp:txXfrm>
    </dsp:sp>
    <dsp:sp modelId="{960F5F56-27B6-4E98-9E72-DEE7858E9AEE}">
      <dsp:nvSpPr>
        <dsp:cNvPr id="0" name=""/>
        <dsp:cNvSpPr/>
      </dsp:nvSpPr>
      <dsp:spPr>
        <a:xfrm>
          <a:off x="1287971" y="112646"/>
          <a:ext cx="596214" cy="715457"/>
        </a:xfrm>
        <a:prstGeom prst="rect">
          <a:avLst/>
        </a:prstGeom>
        <a:solidFill>
          <a:schemeClr val="accent5"/>
        </a:solidFill>
        <a:ln w="15875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kern="1200" dirty="0"/>
            <a:t>-</a:t>
          </a:r>
          <a:endParaRPr lang="en-GB" sz="1100" kern="1200" dirty="0"/>
        </a:p>
      </dsp:txBody>
      <dsp:txXfrm>
        <a:off x="1287971" y="398829"/>
        <a:ext cx="596214" cy="429274"/>
      </dsp:txXfrm>
    </dsp:sp>
    <dsp:sp modelId="{8A1A8030-E8AD-4E3B-88BD-BFA5AD18B4AA}">
      <dsp:nvSpPr>
        <dsp:cNvPr id="0" name=""/>
        <dsp:cNvSpPr/>
      </dsp:nvSpPr>
      <dsp:spPr>
        <a:xfrm>
          <a:off x="1287971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03</a:t>
          </a:r>
        </a:p>
      </dsp:txBody>
      <dsp:txXfrm>
        <a:off x="1287971" y="112646"/>
        <a:ext cx="596214" cy="28618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47EBE-DC2C-404A-BFF6-44FD3949FEFE}">
      <dsp:nvSpPr>
        <dsp:cNvPr id="0" name=""/>
        <dsp:cNvSpPr/>
      </dsp:nvSpPr>
      <dsp:spPr>
        <a:xfrm>
          <a:off x="147" y="112646"/>
          <a:ext cx="596214" cy="715457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</a:t>
          </a:r>
          <a:endParaRPr lang="en-GB" sz="1100" kern="1200" dirty="0"/>
        </a:p>
      </dsp:txBody>
      <dsp:txXfrm>
        <a:off x="147" y="398829"/>
        <a:ext cx="596214" cy="429274"/>
      </dsp:txXfrm>
    </dsp:sp>
    <dsp:sp modelId="{CBBCC75A-8001-44BF-982A-39E4EAA752A6}">
      <dsp:nvSpPr>
        <dsp:cNvPr id="0" name=""/>
        <dsp:cNvSpPr/>
      </dsp:nvSpPr>
      <dsp:spPr>
        <a:xfrm>
          <a:off x="147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01</a:t>
          </a:r>
        </a:p>
      </dsp:txBody>
      <dsp:txXfrm>
        <a:off x="147" y="112646"/>
        <a:ext cx="596214" cy="286183"/>
      </dsp:txXfrm>
    </dsp:sp>
    <dsp:sp modelId="{A6BB016B-EA76-4146-8D92-97A4A08BD34B}">
      <dsp:nvSpPr>
        <dsp:cNvPr id="0" name=""/>
        <dsp:cNvSpPr/>
      </dsp:nvSpPr>
      <dsp:spPr>
        <a:xfrm>
          <a:off x="644059" y="112646"/>
          <a:ext cx="596214" cy="715457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</a:t>
          </a:r>
          <a:endParaRPr lang="en-GB" sz="1100" kern="1200" dirty="0"/>
        </a:p>
      </dsp:txBody>
      <dsp:txXfrm>
        <a:off x="644059" y="398829"/>
        <a:ext cx="596214" cy="429274"/>
      </dsp:txXfrm>
    </dsp:sp>
    <dsp:sp modelId="{61BAAB11-1412-43A9-A20C-826E6070A422}">
      <dsp:nvSpPr>
        <dsp:cNvPr id="0" name=""/>
        <dsp:cNvSpPr/>
      </dsp:nvSpPr>
      <dsp:spPr>
        <a:xfrm>
          <a:off x="644059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02</a:t>
          </a:r>
        </a:p>
      </dsp:txBody>
      <dsp:txXfrm>
        <a:off x="644059" y="112646"/>
        <a:ext cx="596214" cy="286183"/>
      </dsp:txXfrm>
    </dsp:sp>
    <dsp:sp modelId="{960F5F56-27B6-4E98-9E72-DEE7858E9AEE}">
      <dsp:nvSpPr>
        <dsp:cNvPr id="0" name=""/>
        <dsp:cNvSpPr/>
      </dsp:nvSpPr>
      <dsp:spPr>
        <a:xfrm>
          <a:off x="1287971" y="112646"/>
          <a:ext cx="596214" cy="715457"/>
        </a:xfrm>
        <a:prstGeom prst="rect">
          <a:avLst/>
        </a:prstGeom>
        <a:solidFill>
          <a:schemeClr val="accent5"/>
        </a:solidFill>
        <a:ln w="15875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kern="1200" dirty="0"/>
            <a:t>-</a:t>
          </a:r>
          <a:endParaRPr lang="en-GB" sz="1100" kern="1200" dirty="0"/>
        </a:p>
      </dsp:txBody>
      <dsp:txXfrm>
        <a:off x="1287971" y="398829"/>
        <a:ext cx="596214" cy="429274"/>
      </dsp:txXfrm>
    </dsp:sp>
    <dsp:sp modelId="{8A1A8030-E8AD-4E3B-88BD-BFA5AD18B4AA}">
      <dsp:nvSpPr>
        <dsp:cNvPr id="0" name=""/>
        <dsp:cNvSpPr/>
      </dsp:nvSpPr>
      <dsp:spPr>
        <a:xfrm>
          <a:off x="1287971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03</a:t>
          </a:r>
        </a:p>
      </dsp:txBody>
      <dsp:txXfrm>
        <a:off x="1287971" y="112646"/>
        <a:ext cx="596214" cy="2861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47EBE-DC2C-404A-BFF6-44FD3949FEFE}">
      <dsp:nvSpPr>
        <dsp:cNvPr id="0" name=""/>
        <dsp:cNvSpPr/>
      </dsp:nvSpPr>
      <dsp:spPr>
        <a:xfrm>
          <a:off x="147" y="112646"/>
          <a:ext cx="596214" cy="715457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</a:t>
          </a:r>
          <a:endParaRPr lang="en-GB" sz="1100" kern="1200" dirty="0"/>
        </a:p>
      </dsp:txBody>
      <dsp:txXfrm>
        <a:off x="147" y="398829"/>
        <a:ext cx="596214" cy="429274"/>
      </dsp:txXfrm>
    </dsp:sp>
    <dsp:sp modelId="{CBBCC75A-8001-44BF-982A-39E4EAA752A6}">
      <dsp:nvSpPr>
        <dsp:cNvPr id="0" name=""/>
        <dsp:cNvSpPr/>
      </dsp:nvSpPr>
      <dsp:spPr>
        <a:xfrm>
          <a:off x="147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01</a:t>
          </a:r>
        </a:p>
      </dsp:txBody>
      <dsp:txXfrm>
        <a:off x="147" y="112646"/>
        <a:ext cx="596214" cy="286183"/>
      </dsp:txXfrm>
    </dsp:sp>
    <dsp:sp modelId="{A6BB016B-EA76-4146-8D92-97A4A08BD34B}">
      <dsp:nvSpPr>
        <dsp:cNvPr id="0" name=""/>
        <dsp:cNvSpPr/>
      </dsp:nvSpPr>
      <dsp:spPr>
        <a:xfrm>
          <a:off x="644059" y="112646"/>
          <a:ext cx="596214" cy="715457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</a:t>
          </a:r>
          <a:endParaRPr lang="en-GB" sz="1100" kern="1200" dirty="0"/>
        </a:p>
      </dsp:txBody>
      <dsp:txXfrm>
        <a:off x="644059" y="398829"/>
        <a:ext cx="596214" cy="429274"/>
      </dsp:txXfrm>
    </dsp:sp>
    <dsp:sp modelId="{61BAAB11-1412-43A9-A20C-826E6070A422}">
      <dsp:nvSpPr>
        <dsp:cNvPr id="0" name=""/>
        <dsp:cNvSpPr/>
      </dsp:nvSpPr>
      <dsp:spPr>
        <a:xfrm>
          <a:off x="644059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02</a:t>
          </a:r>
        </a:p>
      </dsp:txBody>
      <dsp:txXfrm>
        <a:off x="644059" y="112646"/>
        <a:ext cx="596214" cy="286183"/>
      </dsp:txXfrm>
    </dsp:sp>
    <dsp:sp modelId="{960F5F56-27B6-4E98-9E72-DEE7858E9AEE}">
      <dsp:nvSpPr>
        <dsp:cNvPr id="0" name=""/>
        <dsp:cNvSpPr/>
      </dsp:nvSpPr>
      <dsp:spPr>
        <a:xfrm>
          <a:off x="1287971" y="112646"/>
          <a:ext cx="596214" cy="715457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kern="1200" dirty="0"/>
            <a:t>-</a:t>
          </a:r>
          <a:endParaRPr lang="en-GB" sz="1100" kern="1200" dirty="0"/>
        </a:p>
      </dsp:txBody>
      <dsp:txXfrm>
        <a:off x="1287971" y="398829"/>
        <a:ext cx="596214" cy="429274"/>
      </dsp:txXfrm>
    </dsp:sp>
    <dsp:sp modelId="{8A1A8030-E8AD-4E3B-88BD-BFA5AD18B4AA}">
      <dsp:nvSpPr>
        <dsp:cNvPr id="0" name=""/>
        <dsp:cNvSpPr/>
      </dsp:nvSpPr>
      <dsp:spPr>
        <a:xfrm>
          <a:off x="1287971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03</a:t>
          </a:r>
        </a:p>
      </dsp:txBody>
      <dsp:txXfrm>
        <a:off x="1287971" y="112646"/>
        <a:ext cx="596214" cy="2861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774C5-036F-4FAE-98E7-88121CF615A3}">
      <dsp:nvSpPr>
        <dsp:cNvPr id="0" name=""/>
        <dsp:cNvSpPr/>
      </dsp:nvSpPr>
      <dsp:spPr>
        <a:xfrm>
          <a:off x="-232823" y="7833"/>
          <a:ext cx="6596063" cy="140749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89A330-A45F-433D-8C22-683AE4725CFB}">
      <dsp:nvSpPr>
        <dsp:cNvPr id="0" name=""/>
        <dsp:cNvSpPr/>
      </dsp:nvSpPr>
      <dsp:spPr>
        <a:xfrm>
          <a:off x="192943" y="324519"/>
          <a:ext cx="774120" cy="774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FEB14-10F1-4932-8998-E9CED628F772}">
      <dsp:nvSpPr>
        <dsp:cNvPr id="0" name=""/>
        <dsp:cNvSpPr/>
      </dsp:nvSpPr>
      <dsp:spPr>
        <a:xfrm>
          <a:off x="1392829" y="7833"/>
          <a:ext cx="2968228" cy="1407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0" tIns="148960" rIns="148960" bIns="1489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accent3"/>
              </a:solidFill>
            </a:rPr>
            <a:t>Doel</a:t>
          </a:r>
        </a:p>
      </dsp:txBody>
      <dsp:txXfrm>
        <a:off x="1392829" y="7833"/>
        <a:ext cx="2968228" cy="1407491"/>
      </dsp:txXfrm>
    </dsp:sp>
    <dsp:sp modelId="{FAF90AC4-69E7-4900-AAD1-F45A057F5F00}">
      <dsp:nvSpPr>
        <dsp:cNvPr id="0" name=""/>
        <dsp:cNvSpPr/>
      </dsp:nvSpPr>
      <dsp:spPr>
        <a:xfrm>
          <a:off x="4386535" y="7833"/>
          <a:ext cx="1948047" cy="1407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0" tIns="148960" rIns="148960" bIns="14896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>
              <a:solidFill>
                <a:schemeClr val="accent3"/>
              </a:solidFill>
            </a:rPr>
            <a:t>Allocatie nieuwe melding aan medewerker met minste caseload</a:t>
          </a:r>
          <a:endParaRPr lang="en-US" sz="1800" kern="1200" dirty="0">
            <a:solidFill>
              <a:schemeClr val="accent3"/>
            </a:solidFill>
          </a:endParaRPr>
        </a:p>
      </dsp:txBody>
      <dsp:txXfrm>
        <a:off x="4386535" y="7833"/>
        <a:ext cx="1948047" cy="1407491"/>
      </dsp:txXfrm>
    </dsp:sp>
    <dsp:sp modelId="{B7BDAFFA-8785-4B9B-B25C-C517FA2D715E}">
      <dsp:nvSpPr>
        <dsp:cNvPr id="0" name=""/>
        <dsp:cNvSpPr/>
      </dsp:nvSpPr>
      <dsp:spPr>
        <a:xfrm>
          <a:off x="-232823" y="1791801"/>
          <a:ext cx="6596063" cy="140749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B5727-2119-429F-BF86-CB179A210FAD}">
      <dsp:nvSpPr>
        <dsp:cNvPr id="0" name=""/>
        <dsp:cNvSpPr/>
      </dsp:nvSpPr>
      <dsp:spPr>
        <a:xfrm>
          <a:off x="192943" y="2083883"/>
          <a:ext cx="774120" cy="774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54D2E-2558-43EE-A4B4-08D064A40813}">
      <dsp:nvSpPr>
        <dsp:cNvPr id="0" name=""/>
        <dsp:cNvSpPr/>
      </dsp:nvSpPr>
      <dsp:spPr>
        <a:xfrm>
          <a:off x="1392829" y="1767198"/>
          <a:ext cx="2968228" cy="1407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0" tIns="148960" rIns="148960" bIns="1489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>
              <a:solidFill>
                <a:schemeClr val="accent3"/>
              </a:solidFill>
            </a:rPr>
            <a:t>Doelvariabelen</a:t>
          </a:r>
          <a:endParaRPr lang="en-US" sz="2500" kern="1200" dirty="0">
            <a:solidFill>
              <a:schemeClr val="accent3"/>
            </a:solidFill>
          </a:endParaRPr>
        </a:p>
      </dsp:txBody>
      <dsp:txXfrm>
        <a:off x="1392829" y="1767198"/>
        <a:ext cx="2968228" cy="1407491"/>
      </dsp:txXfrm>
    </dsp:sp>
    <dsp:sp modelId="{E583A5E8-621D-434A-9E5D-9EDB20CF6F6F}">
      <dsp:nvSpPr>
        <dsp:cNvPr id="0" name=""/>
        <dsp:cNvSpPr/>
      </dsp:nvSpPr>
      <dsp:spPr>
        <a:xfrm>
          <a:off x="4276630" y="1767198"/>
          <a:ext cx="2167857" cy="1407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0" tIns="148960" rIns="148960" bIns="14896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>
              <a:solidFill>
                <a:schemeClr val="accent3"/>
              </a:solidFill>
            </a:rPr>
            <a:t># Interventies</a:t>
          </a:r>
          <a:endParaRPr lang="en-US" sz="1800" kern="1200" dirty="0">
            <a:solidFill>
              <a:schemeClr val="accent3"/>
            </a:solidFill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>
              <a:solidFill>
                <a:schemeClr val="accent3"/>
              </a:solidFill>
            </a:rPr>
            <a:t># Dagen tot laatste interventie</a:t>
          </a:r>
          <a:endParaRPr lang="en-US" sz="1800" kern="1200" dirty="0">
            <a:solidFill>
              <a:schemeClr val="accent3"/>
            </a:solidFill>
          </a:endParaRPr>
        </a:p>
      </dsp:txBody>
      <dsp:txXfrm>
        <a:off x="4276630" y="1767198"/>
        <a:ext cx="2167857" cy="1407491"/>
      </dsp:txXfrm>
    </dsp:sp>
    <dsp:sp modelId="{B289AD51-183A-477A-9934-17749D9B22AC}">
      <dsp:nvSpPr>
        <dsp:cNvPr id="0" name=""/>
        <dsp:cNvSpPr/>
      </dsp:nvSpPr>
      <dsp:spPr>
        <a:xfrm>
          <a:off x="-232823" y="3526562"/>
          <a:ext cx="6596063" cy="140749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34AA7-6807-41FF-A3D0-FA78C8A75B64}">
      <dsp:nvSpPr>
        <dsp:cNvPr id="0" name=""/>
        <dsp:cNvSpPr/>
      </dsp:nvSpPr>
      <dsp:spPr>
        <a:xfrm>
          <a:off x="192943" y="3843248"/>
          <a:ext cx="774120" cy="774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6F84A-0DE1-4B1C-9FE0-258222FD8C07}">
      <dsp:nvSpPr>
        <dsp:cNvPr id="0" name=""/>
        <dsp:cNvSpPr/>
      </dsp:nvSpPr>
      <dsp:spPr>
        <a:xfrm>
          <a:off x="1392829" y="3526562"/>
          <a:ext cx="2968228" cy="1407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0" tIns="148960" rIns="148960" bIns="1489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>
              <a:solidFill>
                <a:schemeClr val="accent3"/>
              </a:solidFill>
            </a:rPr>
            <a:t>Evaluatie</a:t>
          </a:r>
          <a:endParaRPr lang="en-US" sz="2500" kern="1200" dirty="0">
            <a:solidFill>
              <a:schemeClr val="accent3"/>
            </a:solidFill>
          </a:endParaRPr>
        </a:p>
      </dsp:txBody>
      <dsp:txXfrm>
        <a:off x="1392829" y="3526562"/>
        <a:ext cx="2968228" cy="1407491"/>
      </dsp:txXfrm>
    </dsp:sp>
    <dsp:sp modelId="{1FC14212-A5A9-435D-9E24-FBF8E0D960C8}">
      <dsp:nvSpPr>
        <dsp:cNvPr id="0" name=""/>
        <dsp:cNvSpPr/>
      </dsp:nvSpPr>
      <dsp:spPr>
        <a:xfrm>
          <a:off x="3892232" y="3526562"/>
          <a:ext cx="2936653" cy="1407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0" tIns="148960" rIns="148960" bIns="14896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accent3"/>
              </a:solidFill>
            </a:rPr>
            <a:t>Afwijking</a:t>
          </a:r>
          <a:r>
            <a:rPr lang="en-US" sz="1800" kern="1200" dirty="0">
              <a:solidFill>
                <a:schemeClr val="accent3"/>
              </a:solidFill>
            </a:rPr>
            <a:t> </a:t>
          </a:r>
          <a:r>
            <a:rPr lang="en-US" sz="1800" kern="1200" dirty="0" err="1">
              <a:solidFill>
                <a:schemeClr val="accent3"/>
              </a:solidFill>
            </a:rPr>
            <a:t>doelvariabelen</a:t>
          </a:r>
          <a:endParaRPr lang="en-US" sz="1800" kern="1200" dirty="0">
            <a:solidFill>
              <a:schemeClr val="accent3"/>
            </a:solidFill>
          </a:endParaRPr>
        </a:p>
      </dsp:txBody>
      <dsp:txXfrm>
        <a:off x="3892232" y="3526562"/>
        <a:ext cx="2936653" cy="14074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47EBE-DC2C-404A-BFF6-44FD3949FEFE}">
      <dsp:nvSpPr>
        <dsp:cNvPr id="0" name=""/>
        <dsp:cNvSpPr/>
      </dsp:nvSpPr>
      <dsp:spPr>
        <a:xfrm>
          <a:off x="147" y="112646"/>
          <a:ext cx="596214" cy="715457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</a:t>
          </a:r>
          <a:endParaRPr lang="en-GB" sz="1100" kern="1200" dirty="0"/>
        </a:p>
      </dsp:txBody>
      <dsp:txXfrm>
        <a:off x="147" y="398829"/>
        <a:ext cx="596214" cy="429274"/>
      </dsp:txXfrm>
    </dsp:sp>
    <dsp:sp modelId="{CBBCC75A-8001-44BF-982A-39E4EAA752A6}">
      <dsp:nvSpPr>
        <dsp:cNvPr id="0" name=""/>
        <dsp:cNvSpPr/>
      </dsp:nvSpPr>
      <dsp:spPr>
        <a:xfrm>
          <a:off x="147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01</a:t>
          </a:r>
        </a:p>
      </dsp:txBody>
      <dsp:txXfrm>
        <a:off x="147" y="112646"/>
        <a:ext cx="596214" cy="286183"/>
      </dsp:txXfrm>
    </dsp:sp>
    <dsp:sp modelId="{A6BB016B-EA76-4146-8D92-97A4A08BD34B}">
      <dsp:nvSpPr>
        <dsp:cNvPr id="0" name=""/>
        <dsp:cNvSpPr/>
      </dsp:nvSpPr>
      <dsp:spPr>
        <a:xfrm>
          <a:off x="644059" y="112646"/>
          <a:ext cx="596214" cy="715457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</a:t>
          </a:r>
          <a:endParaRPr lang="en-GB" sz="1100" kern="1200" dirty="0"/>
        </a:p>
      </dsp:txBody>
      <dsp:txXfrm>
        <a:off x="644059" y="398829"/>
        <a:ext cx="596214" cy="429274"/>
      </dsp:txXfrm>
    </dsp:sp>
    <dsp:sp modelId="{61BAAB11-1412-43A9-A20C-826E6070A422}">
      <dsp:nvSpPr>
        <dsp:cNvPr id="0" name=""/>
        <dsp:cNvSpPr/>
      </dsp:nvSpPr>
      <dsp:spPr>
        <a:xfrm>
          <a:off x="644059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02</a:t>
          </a:r>
        </a:p>
      </dsp:txBody>
      <dsp:txXfrm>
        <a:off x="644059" y="112646"/>
        <a:ext cx="596214" cy="286183"/>
      </dsp:txXfrm>
    </dsp:sp>
    <dsp:sp modelId="{960F5F56-27B6-4E98-9E72-DEE7858E9AEE}">
      <dsp:nvSpPr>
        <dsp:cNvPr id="0" name=""/>
        <dsp:cNvSpPr/>
      </dsp:nvSpPr>
      <dsp:spPr>
        <a:xfrm>
          <a:off x="1287971" y="112646"/>
          <a:ext cx="596214" cy="715457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kern="1200" dirty="0"/>
            <a:t>-</a:t>
          </a:r>
          <a:endParaRPr lang="en-GB" sz="1100" kern="1200" dirty="0"/>
        </a:p>
      </dsp:txBody>
      <dsp:txXfrm>
        <a:off x="1287971" y="398829"/>
        <a:ext cx="596214" cy="429274"/>
      </dsp:txXfrm>
    </dsp:sp>
    <dsp:sp modelId="{8A1A8030-E8AD-4E3B-88BD-BFA5AD18B4AA}">
      <dsp:nvSpPr>
        <dsp:cNvPr id="0" name=""/>
        <dsp:cNvSpPr/>
      </dsp:nvSpPr>
      <dsp:spPr>
        <a:xfrm>
          <a:off x="1287971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03</a:t>
          </a:r>
        </a:p>
      </dsp:txBody>
      <dsp:txXfrm>
        <a:off x="1287971" y="112646"/>
        <a:ext cx="596214" cy="2861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4820B-5AA1-4391-84C7-2CC2731BAB85}">
      <dsp:nvSpPr>
        <dsp:cNvPr id="0" name=""/>
        <dsp:cNvSpPr/>
      </dsp:nvSpPr>
      <dsp:spPr>
        <a:xfrm>
          <a:off x="0" y="803056"/>
          <a:ext cx="6596063" cy="148256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61A9D-023E-4504-AD2D-ED53FBC6E0CD}">
      <dsp:nvSpPr>
        <dsp:cNvPr id="0" name=""/>
        <dsp:cNvSpPr/>
      </dsp:nvSpPr>
      <dsp:spPr>
        <a:xfrm>
          <a:off x="448476" y="1136634"/>
          <a:ext cx="815411" cy="8154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9E215-F6FF-446A-B37C-B182AD90AF68}">
      <dsp:nvSpPr>
        <dsp:cNvPr id="0" name=""/>
        <dsp:cNvSpPr/>
      </dsp:nvSpPr>
      <dsp:spPr>
        <a:xfrm>
          <a:off x="1712364" y="803056"/>
          <a:ext cx="4883698" cy="1482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905" tIns="156905" rIns="156905" bIns="15690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schemeClr val="accent3"/>
              </a:solidFill>
            </a:rPr>
            <a:t>Regressie</a:t>
          </a:r>
          <a:endParaRPr lang="en-US" sz="2800" kern="1200" dirty="0">
            <a:solidFill>
              <a:schemeClr val="accent3"/>
            </a:solidFill>
          </a:endParaRPr>
        </a:p>
      </dsp:txBody>
      <dsp:txXfrm>
        <a:off x="1712364" y="803056"/>
        <a:ext cx="4883698" cy="1482566"/>
      </dsp:txXfrm>
    </dsp:sp>
    <dsp:sp modelId="{B7BDAFFA-8785-4B9B-B25C-C517FA2D715E}">
      <dsp:nvSpPr>
        <dsp:cNvPr id="0" name=""/>
        <dsp:cNvSpPr/>
      </dsp:nvSpPr>
      <dsp:spPr>
        <a:xfrm>
          <a:off x="0" y="2656264"/>
          <a:ext cx="6596063" cy="148256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B5727-2119-429F-BF86-CB179A210FAD}">
      <dsp:nvSpPr>
        <dsp:cNvPr id="0" name=""/>
        <dsp:cNvSpPr/>
      </dsp:nvSpPr>
      <dsp:spPr>
        <a:xfrm>
          <a:off x="448476" y="2989842"/>
          <a:ext cx="815411" cy="8154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54D2E-2558-43EE-A4B4-08D064A40813}">
      <dsp:nvSpPr>
        <dsp:cNvPr id="0" name=""/>
        <dsp:cNvSpPr/>
      </dsp:nvSpPr>
      <dsp:spPr>
        <a:xfrm>
          <a:off x="1712364" y="2656264"/>
          <a:ext cx="4883698" cy="1482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905" tIns="156905" rIns="156905" bIns="15690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schemeClr val="accent3"/>
              </a:solidFill>
            </a:rPr>
            <a:t>Beperking</a:t>
          </a:r>
          <a:r>
            <a:rPr lang="en-US" sz="2800" kern="1200" dirty="0">
              <a:solidFill>
                <a:schemeClr val="accent3"/>
              </a:solidFill>
            </a:rPr>
            <a:t> </a:t>
          </a:r>
          <a:r>
            <a:rPr lang="en-US" sz="2800" kern="1200" dirty="0" err="1">
              <a:solidFill>
                <a:schemeClr val="accent3"/>
              </a:solidFill>
            </a:rPr>
            <a:t>inputvariabelen</a:t>
          </a:r>
          <a:endParaRPr lang="en-US" sz="2800" kern="1200" dirty="0">
            <a:solidFill>
              <a:schemeClr val="accent3"/>
            </a:solidFill>
          </a:endParaRPr>
        </a:p>
      </dsp:txBody>
      <dsp:txXfrm>
        <a:off x="1712364" y="2656264"/>
        <a:ext cx="4883698" cy="14825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47EBE-DC2C-404A-BFF6-44FD3949FEFE}">
      <dsp:nvSpPr>
        <dsp:cNvPr id="0" name=""/>
        <dsp:cNvSpPr/>
      </dsp:nvSpPr>
      <dsp:spPr>
        <a:xfrm>
          <a:off x="147" y="112646"/>
          <a:ext cx="596214" cy="715457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</a:t>
          </a:r>
          <a:endParaRPr lang="en-GB" sz="1100" kern="1200" dirty="0"/>
        </a:p>
      </dsp:txBody>
      <dsp:txXfrm>
        <a:off x="147" y="398829"/>
        <a:ext cx="596214" cy="429274"/>
      </dsp:txXfrm>
    </dsp:sp>
    <dsp:sp modelId="{CBBCC75A-8001-44BF-982A-39E4EAA752A6}">
      <dsp:nvSpPr>
        <dsp:cNvPr id="0" name=""/>
        <dsp:cNvSpPr/>
      </dsp:nvSpPr>
      <dsp:spPr>
        <a:xfrm>
          <a:off x="147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01</a:t>
          </a:r>
        </a:p>
      </dsp:txBody>
      <dsp:txXfrm>
        <a:off x="147" y="112646"/>
        <a:ext cx="596214" cy="286183"/>
      </dsp:txXfrm>
    </dsp:sp>
    <dsp:sp modelId="{A6BB016B-EA76-4146-8D92-97A4A08BD34B}">
      <dsp:nvSpPr>
        <dsp:cNvPr id="0" name=""/>
        <dsp:cNvSpPr/>
      </dsp:nvSpPr>
      <dsp:spPr>
        <a:xfrm>
          <a:off x="644059" y="112646"/>
          <a:ext cx="596214" cy="715457"/>
        </a:xfrm>
        <a:prstGeom prst="rect">
          <a:avLst/>
        </a:prstGeom>
        <a:solidFill>
          <a:schemeClr val="accent4"/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</a:t>
          </a:r>
          <a:endParaRPr lang="en-GB" sz="1100" kern="1200" dirty="0"/>
        </a:p>
      </dsp:txBody>
      <dsp:txXfrm>
        <a:off x="644059" y="398829"/>
        <a:ext cx="596214" cy="429274"/>
      </dsp:txXfrm>
    </dsp:sp>
    <dsp:sp modelId="{61BAAB11-1412-43A9-A20C-826E6070A422}">
      <dsp:nvSpPr>
        <dsp:cNvPr id="0" name=""/>
        <dsp:cNvSpPr/>
      </dsp:nvSpPr>
      <dsp:spPr>
        <a:xfrm>
          <a:off x="644059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02</a:t>
          </a:r>
        </a:p>
      </dsp:txBody>
      <dsp:txXfrm>
        <a:off x="644059" y="112646"/>
        <a:ext cx="596214" cy="286183"/>
      </dsp:txXfrm>
    </dsp:sp>
    <dsp:sp modelId="{960F5F56-27B6-4E98-9E72-DEE7858E9AEE}">
      <dsp:nvSpPr>
        <dsp:cNvPr id="0" name=""/>
        <dsp:cNvSpPr/>
      </dsp:nvSpPr>
      <dsp:spPr>
        <a:xfrm>
          <a:off x="1287971" y="112646"/>
          <a:ext cx="596214" cy="715457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kern="1200" dirty="0"/>
            <a:t>-</a:t>
          </a:r>
          <a:endParaRPr lang="en-GB" sz="1100" kern="1200" dirty="0"/>
        </a:p>
      </dsp:txBody>
      <dsp:txXfrm>
        <a:off x="1287971" y="398829"/>
        <a:ext cx="596214" cy="429274"/>
      </dsp:txXfrm>
    </dsp:sp>
    <dsp:sp modelId="{8A1A8030-E8AD-4E3B-88BD-BFA5AD18B4AA}">
      <dsp:nvSpPr>
        <dsp:cNvPr id="0" name=""/>
        <dsp:cNvSpPr/>
      </dsp:nvSpPr>
      <dsp:spPr>
        <a:xfrm>
          <a:off x="1287971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03</a:t>
          </a:r>
        </a:p>
      </dsp:txBody>
      <dsp:txXfrm>
        <a:off x="1287971" y="112646"/>
        <a:ext cx="596214" cy="2861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47EBE-DC2C-404A-BFF6-44FD3949FEFE}">
      <dsp:nvSpPr>
        <dsp:cNvPr id="0" name=""/>
        <dsp:cNvSpPr/>
      </dsp:nvSpPr>
      <dsp:spPr>
        <a:xfrm>
          <a:off x="147" y="112646"/>
          <a:ext cx="596214" cy="715457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</a:t>
          </a:r>
          <a:endParaRPr lang="en-GB" sz="1100" kern="1200" dirty="0"/>
        </a:p>
      </dsp:txBody>
      <dsp:txXfrm>
        <a:off x="147" y="398829"/>
        <a:ext cx="596214" cy="429274"/>
      </dsp:txXfrm>
    </dsp:sp>
    <dsp:sp modelId="{CBBCC75A-8001-44BF-982A-39E4EAA752A6}">
      <dsp:nvSpPr>
        <dsp:cNvPr id="0" name=""/>
        <dsp:cNvSpPr/>
      </dsp:nvSpPr>
      <dsp:spPr>
        <a:xfrm>
          <a:off x="147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01</a:t>
          </a:r>
        </a:p>
      </dsp:txBody>
      <dsp:txXfrm>
        <a:off x="147" y="112646"/>
        <a:ext cx="596214" cy="286183"/>
      </dsp:txXfrm>
    </dsp:sp>
    <dsp:sp modelId="{A6BB016B-EA76-4146-8D92-97A4A08BD34B}">
      <dsp:nvSpPr>
        <dsp:cNvPr id="0" name=""/>
        <dsp:cNvSpPr/>
      </dsp:nvSpPr>
      <dsp:spPr>
        <a:xfrm>
          <a:off x="644059" y="112646"/>
          <a:ext cx="596214" cy="715457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</a:t>
          </a:r>
          <a:endParaRPr lang="en-GB" sz="1100" kern="1200" dirty="0"/>
        </a:p>
      </dsp:txBody>
      <dsp:txXfrm>
        <a:off x="644059" y="398829"/>
        <a:ext cx="596214" cy="429274"/>
      </dsp:txXfrm>
    </dsp:sp>
    <dsp:sp modelId="{61BAAB11-1412-43A9-A20C-826E6070A422}">
      <dsp:nvSpPr>
        <dsp:cNvPr id="0" name=""/>
        <dsp:cNvSpPr/>
      </dsp:nvSpPr>
      <dsp:spPr>
        <a:xfrm>
          <a:off x="644059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02</a:t>
          </a:r>
        </a:p>
      </dsp:txBody>
      <dsp:txXfrm>
        <a:off x="644059" y="112646"/>
        <a:ext cx="596214" cy="286183"/>
      </dsp:txXfrm>
    </dsp:sp>
    <dsp:sp modelId="{960F5F56-27B6-4E98-9E72-DEE7858E9AEE}">
      <dsp:nvSpPr>
        <dsp:cNvPr id="0" name=""/>
        <dsp:cNvSpPr/>
      </dsp:nvSpPr>
      <dsp:spPr>
        <a:xfrm>
          <a:off x="1287971" y="112646"/>
          <a:ext cx="596214" cy="715457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kern="1200" dirty="0"/>
            <a:t>-</a:t>
          </a:r>
          <a:endParaRPr lang="en-GB" sz="1100" kern="1200" dirty="0"/>
        </a:p>
      </dsp:txBody>
      <dsp:txXfrm>
        <a:off x="1287971" y="398829"/>
        <a:ext cx="596214" cy="429274"/>
      </dsp:txXfrm>
    </dsp:sp>
    <dsp:sp modelId="{8A1A8030-E8AD-4E3B-88BD-BFA5AD18B4AA}">
      <dsp:nvSpPr>
        <dsp:cNvPr id="0" name=""/>
        <dsp:cNvSpPr/>
      </dsp:nvSpPr>
      <dsp:spPr>
        <a:xfrm>
          <a:off x="1287971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03</a:t>
          </a:r>
        </a:p>
      </dsp:txBody>
      <dsp:txXfrm>
        <a:off x="1287971" y="112646"/>
        <a:ext cx="596214" cy="2861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47EBE-DC2C-404A-BFF6-44FD3949FEFE}">
      <dsp:nvSpPr>
        <dsp:cNvPr id="0" name=""/>
        <dsp:cNvSpPr/>
      </dsp:nvSpPr>
      <dsp:spPr>
        <a:xfrm>
          <a:off x="147" y="112646"/>
          <a:ext cx="596214" cy="715457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</a:t>
          </a:r>
          <a:endParaRPr lang="en-GB" sz="1100" kern="1200" dirty="0"/>
        </a:p>
      </dsp:txBody>
      <dsp:txXfrm>
        <a:off x="147" y="398829"/>
        <a:ext cx="596214" cy="429274"/>
      </dsp:txXfrm>
    </dsp:sp>
    <dsp:sp modelId="{CBBCC75A-8001-44BF-982A-39E4EAA752A6}">
      <dsp:nvSpPr>
        <dsp:cNvPr id="0" name=""/>
        <dsp:cNvSpPr/>
      </dsp:nvSpPr>
      <dsp:spPr>
        <a:xfrm>
          <a:off x="147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01</a:t>
          </a:r>
        </a:p>
      </dsp:txBody>
      <dsp:txXfrm>
        <a:off x="147" y="112646"/>
        <a:ext cx="596214" cy="286183"/>
      </dsp:txXfrm>
    </dsp:sp>
    <dsp:sp modelId="{A6BB016B-EA76-4146-8D92-97A4A08BD34B}">
      <dsp:nvSpPr>
        <dsp:cNvPr id="0" name=""/>
        <dsp:cNvSpPr/>
      </dsp:nvSpPr>
      <dsp:spPr>
        <a:xfrm>
          <a:off x="644059" y="112646"/>
          <a:ext cx="596214" cy="715457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</a:t>
          </a:r>
          <a:endParaRPr lang="en-GB" sz="1100" kern="1200" dirty="0"/>
        </a:p>
      </dsp:txBody>
      <dsp:txXfrm>
        <a:off x="644059" y="398829"/>
        <a:ext cx="596214" cy="429274"/>
      </dsp:txXfrm>
    </dsp:sp>
    <dsp:sp modelId="{61BAAB11-1412-43A9-A20C-826E6070A422}">
      <dsp:nvSpPr>
        <dsp:cNvPr id="0" name=""/>
        <dsp:cNvSpPr/>
      </dsp:nvSpPr>
      <dsp:spPr>
        <a:xfrm>
          <a:off x="644059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02</a:t>
          </a:r>
        </a:p>
      </dsp:txBody>
      <dsp:txXfrm>
        <a:off x="644059" y="112646"/>
        <a:ext cx="596214" cy="286183"/>
      </dsp:txXfrm>
    </dsp:sp>
    <dsp:sp modelId="{960F5F56-27B6-4E98-9E72-DEE7858E9AEE}">
      <dsp:nvSpPr>
        <dsp:cNvPr id="0" name=""/>
        <dsp:cNvSpPr/>
      </dsp:nvSpPr>
      <dsp:spPr>
        <a:xfrm>
          <a:off x="1287971" y="112646"/>
          <a:ext cx="596214" cy="715457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kern="1200" dirty="0"/>
            <a:t>-</a:t>
          </a:r>
          <a:endParaRPr lang="en-GB" sz="1100" kern="1200" dirty="0"/>
        </a:p>
      </dsp:txBody>
      <dsp:txXfrm>
        <a:off x="1287971" y="398829"/>
        <a:ext cx="596214" cy="429274"/>
      </dsp:txXfrm>
    </dsp:sp>
    <dsp:sp modelId="{8A1A8030-E8AD-4E3B-88BD-BFA5AD18B4AA}">
      <dsp:nvSpPr>
        <dsp:cNvPr id="0" name=""/>
        <dsp:cNvSpPr/>
      </dsp:nvSpPr>
      <dsp:spPr>
        <a:xfrm>
          <a:off x="1287971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03</a:t>
          </a:r>
        </a:p>
      </dsp:txBody>
      <dsp:txXfrm>
        <a:off x="1287971" y="112646"/>
        <a:ext cx="596214" cy="2861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47EBE-DC2C-404A-BFF6-44FD3949FEFE}">
      <dsp:nvSpPr>
        <dsp:cNvPr id="0" name=""/>
        <dsp:cNvSpPr/>
      </dsp:nvSpPr>
      <dsp:spPr>
        <a:xfrm>
          <a:off x="147" y="112646"/>
          <a:ext cx="596214" cy="715457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</a:t>
          </a:r>
          <a:endParaRPr lang="en-GB" sz="1100" kern="1200" dirty="0"/>
        </a:p>
      </dsp:txBody>
      <dsp:txXfrm>
        <a:off x="147" y="398829"/>
        <a:ext cx="596214" cy="429274"/>
      </dsp:txXfrm>
    </dsp:sp>
    <dsp:sp modelId="{CBBCC75A-8001-44BF-982A-39E4EAA752A6}">
      <dsp:nvSpPr>
        <dsp:cNvPr id="0" name=""/>
        <dsp:cNvSpPr/>
      </dsp:nvSpPr>
      <dsp:spPr>
        <a:xfrm>
          <a:off x="147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01</a:t>
          </a:r>
        </a:p>
      </dsp:txBody>
      <dsp:txXfrm>
        <a:off x="147" y="112646"/>
        <a:ext cx="596214" cy="286183"/>
      </dsp:txXfrm>
    </dsp:sp>
    <dsp:sp modelId="{A6BB016B-EA76-4146-8D92-97A4A08BD34B}">
      <dsp:nvSpPr>
        <dsp:cNvPr id="0" name=""/>
        <dsp:cNvSpPr/>
      </dsp:nvSpPr>
      <dsp:spPr>
        <a:xfrm>
          <a:off x="644059" y="112646"/>
          <a:ext cx="596214" cy="715457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</a:t>
          </a:r>
          <a:endParaRPr lang="en-GB" sz="1100" kern="1200" dirty="0"/>
        </a:p>
      </dsp:txBody>
      <dsp:txXfrm>
        <a:off x="644059" y="398829"/>
        <a:ext cx="596214" cy="429274"/>
      </dsp:txXfrm>
    </dsp:sp>
    <dsp:sp modelId="{61BAAB11-1412-43A9-A20C-826E6070A422}">
      <dsp:nvSpPr>
        <dsp:cNvPr id="0" name=""/>
        <dsp:cNvSpPr/>
      </dsp:nvSpPr>
      <dsp:spPr>
        <a:xfrm>
          <a:off x="644059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02</a:t>
          </a:r>
        </a:p>
      </dsp:txBody>
      <dsp:txXfrm>
        <a:off x="644059" y="112646"/>
        <a:ext cx="596214" cy="286183"/>
      </dsp:txXfrm>
    </dsp:sp>
    <dsp:sp modelId="{960F5F56-27B6-4E98-9E72-DEE7858E9AEE}">
      <dsp:nvSpPr>
        <dsp:cNvPr id="0" name=""/>
        <dsp:cNvSpPr/>
      </dsp:nvSpPr>
      <dsp:spPr>
        <a:xfrm>
          <a:off x="1287971" y="112646"/>
          <a:ext cx="596214" cy="715457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0" rIns="588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kern="1200" dirty="0"/>
            <a:t>-</a:t>
          </a:r>
          <a:endParaRPr lang="en-GB" sz="1100" kern="1200" dirty="0"/>
        </a:p>
      </dsp:txBody>
      <dsp:txXfrm>
        <a:off x="1287971" y="398829"/>
        <a:ext cx="596214" cy="429274"/>
      </dsp:txXfrm>
    </dsp:sp>
    <dsp:sp modelId="{8A1A8030-E8AD-4E3B-88BD-BFA5AD18B4AA}">
      <dsp:nvSpPr>
        <dsp:cNvPr id="0" name=""/>
        <dsp:cNvSpPr/>
      </dsp:nvSpPr>
      <dsp:spPr>
        <a:xfrm>
          <a:off x="1287971" y="112646"/>
          <a:ext cx="596214" cy="2861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" tIns="165100" rIns="588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03</a:t>
          </a:r>
        </a:p>
      </dsp:txBody>
      <dsp:txXfrm>
        <a:off x="1287971" y="112646"/>
        <a:ext cx="596214" cy="286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E83F86CB-107E-254A-86F6-33186F2074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8D79F75-1A16-EF66-09C2-8E8532002E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3254D-D0F4-43A8-B0FF-62FB2E767073}" type="datetimeFigureOut">
              <a:rPr lang="nl-NL" smtClean="0"/>
              <a:t>14-10-2024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E886FFE-0D39-A57E-37A8-25265A8A99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6C73424-3D22-8BA1-F8BA-2214E48BC3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B7A76-ED1A-4F44-89F2-E2A2720FED9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5369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A85C5-CD55-4DB2-AD8D-9887F7772902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FA757-1B9A-4279-887C-5F6CB79E52C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7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Intro:</a:t>
            </a:r>
          </a:p>
          <a:p>
            <a:r>
              <a:rPr lang="en-GB" b="0" dirty="0"/>
              <a:t>- GGD’s AO Team reaches out to people who neglect themselves or their homes</a:t>
            </a:r>
          </a:p>
          <a:p>
            <a:pPr marL="171450" indent="-171450">
              <a:buFontTx/>
              <a:buChar char="-"/>
            </a:pPr>
            <a:r>
              <a:rPr lang="en-GB" b="0" dirty="0"/>
              <a:t>Estimating case intensity upfront is a hard task for people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FA757-1B9A-4279-887C-5F6CB79E52C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97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b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FA757-1B9A-4279-887C-5F6CB79E52C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427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27A68-2846-D90B-BE5C-D6AF0E944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A418AE1D-632C-27BF-0F51-3117567CE1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3C3F08B4-087C-5594-9794-0CACAA06EA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err="1"/>
              <a:t>Keuzes</a:t>
            </a:r>
            <a:r>
              <a:rPr lang="en-GB" b="1" dirty="0"/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Nu </a:t>
            </a:r>
            <a:r>
              <a:rPr lang="en-GB" b="0" dirty="0" err="1"/>
              <a:t>eens</a:t>
            </a:r>
            <a:r>
              <a:rPr lang="en-GB" b="0" dirty="0"/>
              <a:t> </a:t>
            </a:r>
            <a:r>
              <a:rPr lang="en-GB" b="0" dirty="0" err="1"/>
              <a:t>kijken</a:t>
            </a:r>
            <a:r>
              <a:rPr lang="en-GB" b="0" dirty="0"/>
              <a:t> of </a:t>
            </a:r>
            <a:r>
              <a:rPr lang="en-GB" b="0" dirty="0" err="1"/>
              <a:t>informatie</a:t>
            </a:r>
            <a:r>
              <a:rPr lang="en-GB" b="0" dirty="0"/>
              <a:t> </a:t>
            </a:r>
            <a:r>
              <a:rPr lang="en-GB" b="0" dirty="0" err="1"/>
              <a:t>uit</a:t>
            </a:r>
            <a:r>
              <a:rPr lang="en-GB" b="0" dirty="0"/>
              <a:t> </a:t>
            </a:r>
            <a:r>
              <a:rPr lang="en-GB" b="0" dirty="0" err="1"/>
              <a:t>achtereenvolgende</a:t>
            </a:r>
            <a:r>
              <a:rPr lang="en-GB" b="0" dirty="0"/>
              <a:t> </a:t>
            </a:r>
            <a:r>
              <a:rPr lang="en-GB" b="0" dirty="0" err="1"/>
              <a:t>interventies</a:t>
            </a:r>
            <a:r>
              <a:rPr lang="en-GB" b="0" dirty="0"/>
              <a:t> </a:t>
            </a:r>
            <a:r>
              <a:rPr lang="en-GB" b="0" dirty="0" err="1"/>
              <a:t>zou</a:t>
            </a:r>
            <a:r>
              <a:rPr lang="en-GB" b="0" dirty="0"/>
              <a:t> </a:t>
            </a:r>
            <a:r>
              <a:rPr lang="en-GB" b="0" dirty="0" err="1"/>
              <a:t>kunnen</a:t>
            </a:r>
            <a:r>
              <a:rPr lang="en-GB" b="0" dirty="0"/>
              <a:t> </a:t>
            </a:r>
            <a:r>
              <a:rPr lang="en-GB" b="0" dirty="0" err="1"/>
              <a:t>helpen</a:t>
            </a:r>
            <a:r>
              <a:rPr lang="en-GB" b="0" dirty="0"/>
              <a:t> – maw </a:t>
            </a:r>
            <a:r>
              <a:rPr lang="en-GB" b="0" dirty="0" err="1"/>
              <a:t>wordt</a:t>
            </a:r>
            <a:r>
              <a:rPr lang="en-GB" b="0" dirty="0"/>
              <a:t> de error </a:t>
            </a:r>
            <a:r>
              <a:rPr lang="en-GB" b="0" dirty="0" err="1"/>
              <a:t>kleiner</a:t>
            </a:r>
            <a:r>
              <a:rPr lang="en-GB" b="0" dirty="0"/>
              <a:t> </a:t>
            </a:r>
            <a:r>
              <a:rPr lang="en-GB" b="0" dirty="0" err="1"/>
              <a:t>na</a:t>
            </a:r>
            <a:r>
              <a:rPr lang="en-GB" b="0" dirty="0"/>
              <a:t> </a:t>
            </a:r>
            <a:r>
              <a:rPr lang="en-GB" b="0" dirty="0" err="1"/>
              <a:t>elke</a:t>
            </a:r>
            <a:r>
              <a:rPr lang="en-GB" b="0" dirty="0"/>
              <a:t> </a:t>
            </a:r>
            <a:r>
              <a:rPr lang="en-GB" b="0" dirty="0" err="1"/>
              <a:t>interventie</a:t>
            </a:r>
            <a:r>
              <a:rPr lang="en-GB" b="0" dirty="0"/>
              <a:t>, </a:t>
            </a:r>
            <a:r>
              <a:rPr lang="en-GB" b="0" dirty="0" err="1"/>
              <a:t>als</a:t>
            </a:r>
            <a:r>
              <a:rPr lang="en-GB" b="0" dirty="0"/>
              <a:t> we </a:t>
            </a:r>
            <a:r>
              <a:rPr lang="en-GB" b="0" dirty="0" err="1"/>
              <a:t>na</a:t>
            </a:r>
            <a:r>
              <a:rPr lang="en-GB" b="0" dirty="0"/>
              <a:t> </a:t>
            </a:r>
            <a:r>
              <a:rPr lang="en-GB" b="0" dirty="0" err="1"/>
              <a:t>iedere</a:t>
            </a:r>
            <a:r>
              <a:rPr lang="en-GB" b="0" dirty="0"/>
              <a:t> </a:t>
            </a:r>
            <a:r>
              <a:rPr lang="en-GB" b="0" dirty="0" err="1"/>
              <a:t>interventie</a:t>
            </a:r>
            <a:r>
              <a:rPr lang="en-GB" b="0" dirty="0"/>
              <a:t> </a:t>
            </a:r>
            <a:r>
              <a:rPr lang="en-GB" b="0" dirty="0" err="1"/>
              <a:t>een</a:t>
            </a:r>
            <a:r>
              <a:rPr lang="en-GB" b="0" dirty="0"/>
              <a:t> </a:t>
            </a:r>
            <a:r>
              <a:rPr lang="en-GB" b="0" dirty="0" err="1"/>
              <a:t>nieuwe</a:t>
            </a:r>
            <a:r>
              <a:rPr lang="en-GB" b="0" dirty="0"/>
              <a:t> </a:t>
            </a:r>
            <a:r>
              <a:rPr lang="en-GB" b="0" dirty="0" err="1"/>
              <a:t>voorspelling</a:t>
            </a:r>
            <a:r>
              <a:rPr lang="en-GB" b="0" dirty="0"/>
              <a:t> </a:t>
            </a:r>
            <a:r>
              <a:rPr lang="en-GB" b="0" dirty="0" err="1"/>
              <a:t>maken</a:t>
            </a:r>
            <a:r>
              <a:rPr lang="en-GB" b="0" dirty="0"/>
              <a:t>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0F97A73-D725-0F4D-F4A9-87E1BB1489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FA757-1B9A-4279-887C-5F6CB79E52C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408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8F223-5D1C-21E1-99F3-82ABC0920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807E7AB9-E092-5F06-8910-561DC641F7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71CDA971-A989-4800-DC68-3E8559807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B0EC69-BA4A-ED34-C2FD-6CDE7C753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FA757-1B9A-4279-887C-5F6CB79E52C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419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C7047-CC01-F2CE-C888-8FC534D4F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B9AB75DB-C2F7-26D9-9BD3-D40CE4CC6E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A3CB1FB-4FED-4FCB-75B1-831B7D3CE3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Alles </a:t>
            </a:r>
            <a:r>
              <a:rPr lang="en-GB" dirty="0" err="1"/>
              <a:t>onder</a:t>
            </a:r>
            <a:r>
              <a:rPr lang="en-GB" dirty="0"/>
              <a:t> de </a:t>
            </a:r>
            <a:r>
              <a:rPr lang="en-GB" dirty="0" err="1"/>
              <a:t>lijn</a:t>
            </a:r>
            <a:r>
              <a:rPr lang="en-GB" dirty="0"/>
              <a:t> is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overschatting</a:t>
            </a:r>
            <a:r>
              <a:rPr lang="en-GB" dirty="0"/>
              <a:t>, </a:t>
            </a:r>
            <a:r>
              <a:rPr lang="en-GB" dirty="0" err="1"/>
              <a:t>alles</a:t>
            </a:r>
            <a:r>
              <a:rPr lang="en-GB" dirty="0"/>
              <a:t> </a:t>
            </a:r>
            <a:r>
              <a:rPr lang="en-GB" dirty="0" err="1"/>
              <a:t>boven</a:t>
            </a:r>
            <a:r>
              <a:rPr lang="en-GB" dirty="0"/>
              <a:t> de </a:t>
            </a:r>
            <a:r>
              <a:rPr lang="en-GB" dirty="0" err="1"/>
              <a:t>lijn</a:t>
            </a:r>
            <a:r>
              <a:rPr lang="en-GB" dirty="0"/>
              <a:t> is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onderschatting</a:t>
            </a:r>
            <a:endParaRPr lang="en-GB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RNN’s, </a:t>
            </a:r>
            <a:r>
              <a:rPr lang="en-GB" dirty="0" err="1"/>
              <a:t>vooral</a:t>
            </a:r>
            <a:r>
              <a:rPr lang="en-GB" dirty="0"/>
              <a:t> met </a:t>
            </a:r>
            <a:r>
              <a:rPr lang="en-GB" dirty="0" err="1"/>
              <a:t>initiele</a:t>
            </a:r>
            <a:r>
              <a:rPr lang="en-GB" dirty="0"/>
              <a:t> info: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Hoog intense cases </a:t>
            </a:r>
            <a:r>
              <a:rPr lang="en-GB" dirty="0" err="1"/>
              <a:t>worden</a:t>
            </a:r>
            <a:r>
              <a:rPr lang="en-GB" dirty="0"/>
              <a:t> minder </a:t>
            </a:r>
            <a:r>
              <a:rPr lang="en-GB" dirty="0" err="1"/>
              <a:t>hevig</a:t>
            </a:r>
            <a:r>
              <a:rPr lang="en-GB" dirty="0"/>
              <a:t> </a:t>
            </a:r>
            <a:r>
              <a:rPr lang="en-GB" dirty="0" err="1"/>
              <a:t>onderschat</a:t>
            </a:r>
            <a:endParaRPr lang="en-GB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/>
              <a:t>Laag</a:t>
            </a:r>
            <a:r>
              <a:rPr lang="en-GB" dirty="0"/>
              <a:t> intense cases </a:t>
            </a:r>
            <a:r>
              <a:rPr lang="en-GB" dirty="0" err="1"/>
              <a:t>worden</a:t>
            </a:r>
            <a:r>
              <a:rPr lang="en-GB" dirty="0"/>
              <a:t> </a:t>
            </a:r>
            <a:r>
              <a:rPr lang="en-GB" dirty="0" err="1"/>
              <a:t>heviger</a:t>
            </a:r>
            <a:r>
              <a:rPr lang="en-GB" dirty="0"/>
              <a:t> </a:t>
            </a:r>
            <a:r>
              <a:rPr lang="en-GB" dirty="0" err="1"/>
              <a:t>overschat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600473B-CD45-0BCA-F29C-2C04B53A5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FA757-1B9A-4279-887C-5F6CB79E52C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088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77012-7D1E-165D-D9D7-5BB5966C5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898287FB-56C2-7026-1D1F-2DC48E4B4C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C075E482-3D81-38C6-89D2-F3BC05964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Alles </a:t>
            </a:r>
            <a:r>
              <a:rPr lang="en-GB" dirty="0" err="1"/>
              <a:t>onder</a:t>
            </a:r>
            <a:r>
              <a:rPr lang="en-GB" dirty="0"/>
              <a:t> de </a:t>
            </a:r>
            <a:r>
              <a:rPr lang="en-GB" dirty="0" err="1"/>
              <a:t>lijn</a:t>
            </a:r>
            <a:r>
              <a:rPr lang="en-GB" dirty="0"/>
              <a:t> is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overschatting</a:t>
            </a:r>
            <a:r>
              <a:rPr lang="en-GB" dirty="0"/>
              <a:t>, </a:t>
            </a:r>
            <a:r>
              <a:rPr lang="en-GB" dirty="0" err="1"/>
              <a:t>alles</a:t>
            </a:r>
            <a:r>
              <a:rPr lang="en-GB" dirty="0"/>
              <a:t> </a:t>
            </a:r>
            <a:r>
              <a:rPr lang="en-GB" dirty="0" err="1"/>
              <a:t>boven</a:t>
            </a:r>
            <a:r>
              <a:rPr lang="en-GB" dirty="0"/>
              <a:t> de </a:t>
            </a:r>
            <a:r>
              <a:rPr lang="en-GB" dirty="0" err="1"/>
              <a:t>lijn</a:t>
            </a:r>
            <a:r>
              <a:rPr lang="en-GB" dirty="0"/>
              <a:t> is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onderschatting</a:t>
            </a:r>
            <a:endParaRPr lang="en-GB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RNN’s, </a:t>
            </a:r>
            <a:r>
              <a:rPr lang="en-GB" dirty="0" err="1"/>
              <a:t>vooral</a:t>
            </a:r>
            <a:r>
              <a:rPr lang="en-GB" dirty="0"/>
              <a:t> met </a:t>
            </a:r>
            <a:r>
              <a:rPr lang="en-GB" dirty="0" err="1"/>
              <a:t>initiele</a:t>
            </a:r>
            <a:r>
              <a:rPr lang="en-GB" dirty="0"/>
              <a:t> info: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Hoog intense cases </a:t>
            </a:r>
            <a:r>
              <a:rPr lang="en-GB" dirty="0" err="1"/>
              <a:t>worden</a:t>
            </a:r>
            <a:r>
              <a:rPr lang="en-GB" dirty="0"/>
              <a:t> minder </a:t>
            </a:r>
            <a:r>
              <a:rPr lang="en-GB" dirty="0" err="1"/>
              <a:t>hevig</a:t>
            </a:r>
            <a:r>
              <a:rPr lang="en-GB" dirty="0"/>
              <a:t> </a:t>
            </a:r>
            <a:r>
              <a:rPr lang="en-GB" dirty="0" err="1"/>
              <a:t>onderschat</a:t>
            </a:r>
            <a:endParaRPr lang="en-GB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/>
              <a:t>Laag</a:t>
            </a:r>
            <a:r>
              <a:rPr lang="en-GB" dirty="0"/>
              <a:t> intense cases </a:t>
            </a:r>
            <a:r>
              <a:rPr lang="en-GB" dirty="0" err="1"/>
              <a:t>worden</a:t>
            </a:r>
            <a:r>
              <a:rPr lang="en-GB" dirty="0"/>
              <a:t> </a:t>
            </a:r>
            <a:r>
              <a:rPr lang="en-GB" dirty="0" err="1"/>
              <a:t>heviger</a:t>
            </a:r>
            <a:r>
              <a:rPr lang="en-GB" dirty="0"/>
              <a:t> </a:t>
            </a:r>
            <a:r>
              <a:rPr lang="en-GB" dirty="0" err="1"/>
              <a:t>overschat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830BA5-B274-B3C9-F7CD-BA1A0D41E7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FA757-1B9A-4279-887C-5F6CB79E52C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464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b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FA757-1B9A-4279-887C-5F6CB79E52C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785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B4523-F684-2AE2-4F1C-475740705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78E68CC-F949-8CA5-7339-F60E3FCC95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37B310C-AF18-9355-0DC8-8FB34530F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0837C2D-084F-FE28-0831-9A8A12F50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FA757-1B9A-4279-887C-5F6CB79E52C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825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3BA25-2509-4CF4-8789-8B32A3253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4FACECE9-62EC-00FF-EC8C-A28AF5E16B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60A4D19-0E14-165E-1901-1EBEBA4CD0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2D7BF3C-C8D5-82A4-10CB-1D8A6E7333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FA757-1B9A-4279-887C-5F6CB79E52C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970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b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FA757-1B9A-4279-887C-5F6CB79E52C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664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8F223-5D1C-21E1-99F3-82ABC0920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807E7AB9-E092-5F06-8910-561DC641F7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71CDA971-A989-4800-DC68-3E8559807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B0EC69-BA4A-ED34-C2FD-6CDE7C753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FA757-1B9A-4279-887C-5F6CB79E52C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294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8F223-5D1C-21E1-99F3-82ABC0920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807E7AB9-E092-5F06-8910-561DC641F7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71CDA971-A989-4800-DC68-3E8559807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B0EC69-BA4A-ED34-C2FD-6CDE7C753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FA757-1B9A-4279-887C-5F6CB79E52C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431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58662-1780-3942-404C-787914E74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DFF36790-3E5F-4A24-45B6-51FD60084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36523CE7-641B-299B-4E62-CD07868F4F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err="1"/>
              <a:t>Keuzes</a:t>
            </a:r>
            <a:r>
              <a:rPr lang="en-GB" b="1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 err="1"/>
              <a:t>Regressie</a:t>
            </a:r>
            <a:r>
              <a:rPr lang="en-GB" b="0" dirty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 err="1"/>
              <a:t>Classificatie</a:t>
            </a:r>
            <a:r>
              <a:rPr lang="en-GB" b="0" dirty="0"/>
              <a:t> </a:t>
            </a:r>
            <a:r>
              <a:rPr lang="en-GB" b="0" dirty="0" err="1"/>
              <a:t>simplificeert</a:t>
            </a:r>
            <a:r>
              <a:rPr lang="en-GB" b="0" dirty="0"/>
              <a:t>, maar </a:t>
            </a:r>
            <a:r>
              <a:rPr lang="en-GB" b="0" dirty="0" err="1"/>
              <a:t>maakt</a:t>
            </a:r>
            <a:r>
              <a:rPr lang="en-GB" b="0" dirty="0"/>
              <a:t> </a:t>
            </a:r>
            <a:r>
              <a:rPr lang="en-GB" b="0" dirty="0" err="1"/>
              <a:t>oplossing</a:t>
            </a:r>
            <a:r>
              <a:rPr lang="en-GB" b="0" dirty="0"/>
              <a:t> minder </a:t>
            </a:r>
            <a:r>
              <a:rPr lang="en-GB" b="0" dirty="0" err="1"/>
              <a:t>bruikbaar</a:t>
            </a:r>
            <a:r>
              <a:rPr lang="en-GB" b="0" dirty="0"/>
              <a:t>. Het </a:t>
            </a:r>
            <a:r>
              <a:rPr lang="en-GB" b="0" dirty="0" err="1"/>
              <a:t>vergt</a:t>
            </a:r>
            <a:r>
              <a:rPr lang="en-GB" b="0" dirty="0"/>
              <a:t> ‘binning’, </a:t>
            </a:r>
            <a:r>
              <a:rPr lang="en-GB" b="0" dirty="0" err="1"/>
              <a:t>waarbij</a:t>
            </a:r>
            <a:r>
              <a:rPr lang="en-GB" b="0" dirty="0"/>
              <a:t> de </a:t>
            </a:r>
            <a:r>
              <a:rPr lang="en-GB" b="0" dirty="0" err="1"/>
              <a:t>laatste</a:t>
            </a:r>
            <a:r>
              <a:rPr lang="en-GB" b="0" dirty="0"/>
              <a:t> bin er </a:t>
            </a:r>
            <a:r>
              <a:rPr lang="en-GB" b="0" dirty="0" err="1"/>
              <a:t>een</a:t>
            </a:r>
            <a:r>
              <a:rPr lang="en-GB" b="0" dirty="0"/>
              <a:t> </a:t>
            </a:r>
            <a:r>
              <a:rPr lang="en-GB" b="0" dirty="0" err="1"/>
              <a:t>zonder</a:t>
            </a:r>
            <a:r>
              <a:rPr lang="en-GB" b="0" dirty="0"/>
              <a:t> plafond is, </a:t>
            </a:r>
            <a:r>
              <a:rPr lang="en-GB" b="0" dirty="0" err="1"/>
              <a:t>ongeschikt</a:t>
            </a:r>
            <a:r>
              <a:rPr lang="en-GB" b="0" dirty="0"/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 err="1"/>
              <a:t>Beperking</a:t>
            </a:r>
            <a:r>
              <a:rPr lang="en-GB" b="0" dirty="0"/>
              <a:t> </a:t>
            </a:r>
            <a:r>
              <a:rPr lang="en-GB" b="0" dirty="0" err="1"/>
              <a:t>inputvariabelen</a:t>
            </a:r>
            <a:r>
              <a:rPr lang="en-GB" b="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 err="1"/>
              <a:t>Liefst</a:t>
            </a:r>
            <a:r>
              <a:rPr lang="en-GB" b="0" dirty="0"/>
              <a:t> zo </a:t>
            </a:r>
            <a:r>
              <a:rPr lang="en-GB" b="0" dirty="0" err="1"/>
              <a:t>vroeg</a:t>
            </a:r>
            <a:r>
              <a:rPr lang="en-GB" b="0" dirty="0"/>
              <a:t> </a:t>
            </a:r>
            <a:r>
              <a:rPr lang="en-GB" b="0" dirty="0" err="1"/>
              <a:t>mogelijk</a:t>
            </a:r>
            <a:r>
              <a:rPr lang="en-GB" b="0" dirty="0"/>
              <a:t> </a:t>
            </a:r>
            <a:r>
              <a:rPr lang="en-GB" b="0" dirty="0" err="1"/>
              <a:t>voorspellen</a:t>
            </a:r>
            <a:r>
              <a:rPr lang="en-GB" b="0" dirty="0"/>
              <a:t>, </a:t>
            </a:r>
            <a:r>
              <a:rPr lang="en-GB" b="0" dirty="0" err="1"/>
              <a:t>dus</a:t>
            </a:r>
            <a:r>
              <a:rPr lang="en-GB" b="0" dirty="0"/>
              <a:t> </a:t>
            </a:r>
            <a:r>
              <a:rPr lang="en-GB" b="0" dirty="0" err="1"/>
              <a:t>alleen</a:t>
            </a:r>
            <a:r>
              <a:rPr lang="en-GB" b="0" dirty="0"/>
              <a:t> </a:t>
            </a:r>
            <a:r>
              <a:rPr lang="en-GB" b="0" dirty="0" err="1"/>
              <a:t>allereerste</a:t>
            </a:r>
            <a:r>
              <a:rPr lang="en-GB" b="0" dirty="0"/>
              <a:t> </a:t>
            </a:r>
            <a:r>
              <a:rPr lang="en-GB" b="0" dirty="0" err="1"/>
              <a:t>fase</a:t>
            </a:r>
            <a:r>
              <a:rPr lang="en-GB" b="0" dirty="0"/>
              <a:t> </a:t>
            </a:r>
            <a:r>
              <a:rPr lang="en-GB" b="0" dirty="0" err="1"/>
              <a:t>gebruiken</a:t>
            </a:r>
            <a:r>
              <a:rPr lang="en-GB" b="0" dirty="0"/>
              <a:t> </a:t>
            </a:r>
            <a:r>
              <a:rPr lang="en-GB" b="0" dirty="0" err="1"/>
              <a:t>als</a:t>
            </a:r>
            <a:r>
              <a:rPr lang="en-GB" b="0" dirty="0"/>
              <a:t> input.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 err="1"/>
              <a:t>Afwijkend</a:t>
            </a:r>
            <a:r>
              <a:rPr lang="en-GB" b="0" dirty="0"/>
              <a:t> van </a:t>
            </a:r>
            <a:r>
              <a:rPr lang="en-GB" b="0" dirty="0" err="1"/>
              <a:t>aard</a:t>
            </a:r>
            <a:r>
              <a:rPr lang="en-GB" b="0" dirty="0"/>
              <a:t> dan EPD data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7C1D814-2B7A-C6C6-8772-BF7C9FBAC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FA757-1B9A-4279-887C-5F6CB79E52C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75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8F223-5D1C-21E1-99F3-82ABC0920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807E7AB9-E092-5F06-8910-561DC641F7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71CDA971-A989-4800-DC68-3E8559807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Input </a:t>
            </a:r>
            <a:r>
              <a:rPr lang="en-GB" b="1" dirty="0" err="1"/>
              <a:t>variabelen</a:t>
            </a:r>
            <a:r>
              <a:rPr lang="en-GB" b="1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 err="1"/>
              <a:t>Beperkt</a:t>
            </a:r>
            <a:r>
              <a:rPr lang="en-GB" b="0" dirty="0"/>
              <a:t> tot </a:t>
            </a:r>
            <a:r>
              <a:rPr lang="en-GB" b="0" dirty="0" err="1"/>
              <a:t>binnenkomst</a:t>
            </a:r>
            <a:r>
              <a:rPr lang="en-GB" b="0" dirty="0"/>
              <a:t> </a:t>
            </a:r>
            <a:r>
              <a:rPr lang="en-GB" b="0" dirty="0" err="1"/>
              <a:t>variabelen</a:t>
            </a:r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 err="1"/>
              <a:t>Getransformeerd</a:t>
            </a:r>
            <a:r>
              <a:rPr lang="en-GB" b="0" dirty="0"/>
              <a:t> tot 99 </a:t>
            </a:r>
            <a:r>
              <a:rPr lang="en-GB" b="0" dirty="0" err="1"/>
              <a:t>variabelen</a:t>
            </a:r>
            <a:endParaRPr lang="en-GB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Case notification features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Workload features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Municipality features van CBS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 err="1"/>
              <a:t>Medewerker</a:t>
            </a:r>
            <a:r>
              <a:rPr lang="en-GB" b="0" dirty="0"/>
              <a:t> features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B0EC69-BA4A-ED34-C2FD-6CDE7C753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FA757-1B9A-4279-887C-5F6CB79E52C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022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8F223-5D1C-21E1-99F3-82ABC0920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807E7AB9-E092-5F06-8910-561DC641F7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71CDA971-A989-4800-DC68-3E8559807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Trainen</a:t>
            </a:r>
            <a:r>
              <a:rPr lang="en-GB" dirty="0"/>
              <a:t> op data tot </a:t>
            </a:r>
            <a:r>
              <a:rPr lang="en-GB" dirty="0" err="1"/>
              <a:t>en</a:t>
            </a:r>
            <a:r>
              <a:rPr lang="en-GB" dirty="0"/>
              <a:t> met 2021, rest </a:t>
            </a:r>
            <a:r>
              <a:rPr lang="en-GB" dirty="0" err="1"/>
              <a:t>nodig</a:t>
            </a:r>
            <a:r>
              <a:rPr lang="en-GB" dirty="0"/>
              <a:t> om </a:t>
            </a:r>
            <a:r>
              <a:rPr lang="en-GB" dirty="0" err="1"/>
              <a:t>voorspellingen</a:t>
            </a:r>
            <a:r>
              <a:rPr lang="en-GB" dirty="0"/>
              <a:t> met </a:t>
            </a:r>
            <a:r>
              <a:rPr lang="en-GB" dirty="0" err="1"/>
              <a:t>werkelijke</a:t>
            </a:r>
            <a:r>
              <a:rPr lang="en-GB" dirty="0"/>
              <a:t> warden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err="1"/>
              <a:t>vergelijken</a:t>
            </a:r>
            <a:r>
              <a:rPr lang="en-GB"/>
              <a:t>.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B0EC69-BA4A-ED34-C2FD-6CDE7C753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FA757-1B9A-4279-887C-5F6CB79E52C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684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8F223-5D1C-21E1-99F3-82ABC0920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807E7AB9-E092-5F06-8910-561DC641F7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71CDA971-A989-4800-DC68-3E8559807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err="1"/>
              <a:t>Conclusie</a:t>
            </a:r>
            <a:r>
              <a:rPr lang="en-GB" b="1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Perfect model </a:t>
            </a:r>
            <a:r>
              <a:rPr lang="en-GB" dirty="0" err="1"/>
              <a:t>zou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horizontale</a:t>
            </a:r>
            <a:r>
              <a:rPr lang="en-GB" dirty="0"/>
              <a:t> 0-lijn </a:t>
            </a:r>
            <a:r>
              <a:rPr lang="en-GB" dirty="0" err="1"/>
              <a:t>zijn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goed</a:t>
            </a:r>
            <a:r>
              <a:rPr lang="en-GB" dirty="0"/>
              <a:t> </a:t>
            </a:r>
            <a:r>
              <a:rPr lang="en-GB" dirty="0" err="1"/>
              <a:t>genoeg</a:t>
            </a:r>
            <a:r>
              <a:rPr lang="en-GB" dirty="0"/>
              <a:t> </a:t>
            </a:r>
            <a:r>
              <a:rPr lang="en-GB" dirty="0" err="1"/>
              <a:t>omdat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de </a:t>
            </a:r>
            <a:r>
              <a:rPr lang="en-GB" dirty="0" err="1"/>
              <a:t>toepassing</a:t>
            </a:r>
            <a:r>
              <a:rPr lang="en-GB" dirty="0"/>
              <a:t> van OGGZ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goed</a:t>
            </a:r>
            <a:r>
              <a:rPr lang="en-GB" dirty="0"/>
              <a:t> </a:t>
            </a:r>
            <a:r>
              <a:rPr lang="en-GB" dirty="0" err="1"/>
              <a:t>dient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We </a:t>
            </a:r>
            <a:r>
              <a:rPr lang="en-GB" dirty="0" err="1"/>
              <a:t>geven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model </a:t>
            </a:r>
            <a:r>
              <a:rPr lang="en-GB" dirty="0" err="1"/>
              <a:t>allerlei</a:t>
            </a:r>
            <a:r>
              <a:rPr lang="en-GB" dirty="0"/>
              <a:t> </a:t>
            </a:r>
            <a:r>
              <a:rPr lang="en-GB" dirty="0" err="1"/>
              <a:t>variabelen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voorkennis</a:t>
            </a:r>
            <a:endParaRPr lang="en-GB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Het model mag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voorspelling</a:t>
            </a:r>
            <a:r>
              <a:rPr lang="en-GB" dirty="0"/>
              <a:t> </a:t>
            </a:r>
            <a:r>
              <a:rPr lang="en-GB" dirty="0" err="1"/>
              <a:t>doen</a:t>
            </a:r>
            <a:r>
              <a:rPr lang="en-GB" dirty="0"/>
              <a:t> maar </a:t>
            </a:r>
            <a:r>
              <a:rPr lang="en-GB" dirty="0" err="1"/>
              <a:t>blijft</a:t>
            </a:r>
            <a:r>
              <a:rPr lang="en-GB" dirty="0"/>
              <a:t> mean/median </a:t>
            </a:r>
            <a:r>
              <a:rPr lang="en-GB" dirty="0" err="1"/>
              <a:t>voorspellen</a:t>
            </a:r>
            <a:endParaRPr lang="en-GB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 err="1"/>
              <a:t>Zulke</a:t>
            </a:r>
            <a:r>
              <a:rPr lang="en-GB" dirty="0"/>
              <a:t> </a:t>
            </a:r>
            <a:r>
              <a:rPr lang="en-GB" dirty="0" err="1"/>
              <a:t>voorspellingen</a:t>
            </a:r>
            <a:r>
              <a:rPr lang="en-GB" dirty="0"/>
              <a:t> </a:t>
            </a:r>
            <a:r>
              <a:rPr lang="en-GB" dirty="0" err="1"/>
              <a:t>lonen</a:t>
            </a:r>
            <a:r>
              <a:rPr lang="en-GB" dirty="0"/>
              <a:t>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veel</a:t>
            </a:r>
            <a:r>
              <a:rPr lang="en-GB" dirty="0"/>
              <a:t>, maar het </a:t>
            </a:r>
            <a:r>
              <a:rPr lang="en-GB" dirty="0" err="1"/>
              <a:t>alternatief</a:t>
            </a:r>
            <a:r>
              <a:rPr lang="en-GB" dirty="0"/>
              <a:t> is </a:t>
            </a:r>
            <a:r>
              <a:rPr lang="en-GB" dirty="0" err="1"/>
              <a:t>dat</a:t>
            </a:r>
            <a:r>
              <a:rPr lang="en-GB" dirty="0"/>
              <a:t> we </a:t>
            </a:r>
            <a:r>
              <a:rPr lang="en-GB" dirty="0" err="1"/>
              <a:t>hoge</a:t>
            </a:r>
            <a:r>
              <a:rPr lang="en-GB" dirty="0"/>
              <a:t> </a:t>
            </a:r>
            <a:r>
              <a:rPr lang="en-GB" dirty="0" err="1"/>
              <a:t>voorspellingen</a:t>
            </a:r>
            <a:r>
              <a:rPr lang="en-GB" dirty="0"/>
              <a:t> </a:t>
            </a:r>
            <a:r>
              <a:rPr lang="en-GB" dirty="0" err="1"/>
              <a:t>beter</a:t>
            </a:r>
            <a:r>
              <a:rPr lang="en-GB" dirty="0"/>
              <a:t> </a:t>
            </a:r>
            <a:r>
              <a:rPr lang="en-GB" dirty="0" err="1"/>
              <a:t>gaan</a:t>
            </a:r>
            <a:r>
              <a:rPr lang="en-GB" dirty="0"/>
              <a:t> </a:t>
            </a:r>
            <a:r>
              <a:rPr lang="en-GB" dirty="0" err="1"/>
              <a:t>belonen</a:t>
            </a:r>
            <a:r>
              <a:rPr lang="en-GB" dirty="0"/>
              <a:t>: </a:t>
            </a:r>
            <a:r>
              <a:rPr lang="en-GB" dirty="0" err="1"/>
              <a:t>waarschijnlijk</a:t>
            </a:r>
            <a:r>
              <a:rPr lang="en-GB" dirty="0"/>
              <a:t> </a:t>
            </a:r>
            <a:r>
              <a:rPr lang="en-GB" dirty="0" err="1"/>
              <a:t>leidt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tot over-prediction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B0EC69-BA4A-ED34-C2FD-6CDE7C753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FA757-1B9A-4279-887C-5F6CB79E52C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658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8F223-5D1C-21E1-99F3-82ABC0920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807E7AB9-E092-5F06-8910-561DC641F7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71CDA971-A989-4800-DC68-3E8559807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err="1"/>
              <a:t>Conclusie</a:t>
            </a:r>
            <a:r>
              <a:rPr lang="en-GB" b="1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goed</a:t>
            </a:r>
            <a:r>
              <a:rPr lang="en-GB" dirty="0"/>
              <a:t> </a:t>
            </a:r>
            <a:r>
              <a:rPr lang="en-GB" dirty="0" err="1"/>
              <a:t>genoeg</a:t>
            </a:r>
            <a:r>
              <a:rPr lang="en-GB" dirty="0"/>
              <a:t> </a:t>
            </a:r>
            <a:r>
              <a:rPr lang="en-GB" dirty="0" err="1"/>
              <a:t>omdat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de </a:t>
            </a:r>
            <a:r>
              <a:rPr lang="en-GB" dirty="0" err="1"/>
              <a:t>toepassing</a:t>
            </a:r>
            <a:r>
              <a:rPr lang="en-GB" dirty="0"/>
              <a:t> van OGGZ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goed</a:t>
            </a:r>
            <a:r>
              <a:rPr lang="en-GB" dirty="0"/>
              <a:t> </a:t>
            </a:r>
            <a:r>
              <a:rPr lang="en-GB" dirty="0" err="1"/>
              <a:t>dient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B0EC69-BA4A-ED34-C2FD-6CDE7C753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FA757-1B9A-4279-887C-5F6CB79E52C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905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FB8A577-BAC2-4575-8621-F9FAF56D1633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A47E-28BF-4E83-B001-6A76D8CE88BD}" type="slidenum">
              <a:rPr lang="en-GB" smtClean="0"/>
              <a:t>‹nr.›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508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A577-BAC2-4575-8621-F9FAF56D1633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A47E-28BF-4E83-B001-6A76D8CE88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096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A577-BAC2-4575-8621-F9FAF56D1633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A47E-28BF-4E83-B001-6A76D8CE88BD}" type="slidenum">
              <a:rPr lang="en-GB" smtClean="0"/>
              <a:t>‹nr.›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023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A577-BAC2-4575-8621-F9FAF56D1633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A47E-28BF-4E83-B001-6A76D8CE88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727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A577-BAC2-4575-8621-F9FAF56D1633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A47E-28BF-4E83-B001-6A76D8CE88BD}" type="slidenum">
              <a:rPr lang="en-GB" smtClean="0"/>
              <a:t>‹nr.›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326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A577-BAC2-4575-8621-F9FAF56D1633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A47E-28BF-4E83-B001-6A76D8CE88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658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A577-BAC2-4575-8621-F9FAF56D1633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A47E-28BF-4E83-B001-6A76D8CE88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113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A577-BAC2-4575-8621-F9FAF56D1633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A47E-28BF-4E83-B001-6A76D8CE88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551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A577-BAC2-4575-8621-F9FAF56D1633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A47E-28BF-4E83-B001-6A76D8CE88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379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A577-BAC2-4575-8621-F9FAF56D1633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A47E-28BF-4E83-B001-6A76D8CE88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266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A577-BAC2-4575-8621-F9FAF56D1633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A47E-28BF-4E83-B001-6A76D8CE88BD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02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AFB8A577-BAC2-4575-8621-F9FAF56D1633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713A47E-28BF-4E83-B001-6A76D8CE88BD}" type="slidenum">
              <a:rPr lang="en-GB" smtClean="0"/>
              <a:t>‹nr.›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949ED3-EDA2-9EF3-CE84-E737A2013231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303838" y="6642100"/>
            <a:ext cx="16129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Vertrouwlijksheidslabel: Intern</a:t>
            </a:r>
          </a:p>
        </p:txBody>
      </p:sp>
    </p:spTree>
    <p:extLst>
      <p:ext uri="{BB962C8B-B14F-4D97-AF65-F5344CB8AC3E}">
        <p14:creationId xmlns:p14="http://schemas.microsoft.com/office/powerpoint/2010/main" val="326447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13" Type="http://schemas.openxmlformats.org/officeDocument/2006/relationships/diagramColors" Target="../diagrams/colors13.xml"/><Relationship Id="rId3" Type="http://schemas.openxmlformats.org/officeDocument/2006/relationships/notesSlide" Target="../notesSlides/notesSlide11.xml"/><Relationship Id="rId7" Type="http://schemas.openxmlformats.org/officeDocument/2006/relationships/diagramQuickStyle" Target="../diagrams/quickStyle12.xml"/><Relationship Id="rId12" Type="http://schemas.openxmlformats.org/officeDocument/2006/relationships/diagramQuickStyle" Target="../diagrams/quickStyl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Layout" Target="../diagrams/layout12.xml"/><Relationship Id="rId11" Type="http://schemas.openxmlformats.org/officeDocument/2006/relationships/diagramLayout" Target="../diagrams/layout13.xml"/><Relationship Id="rId5" Type="http://schemas.openxmlformats.org/officeDocument/2006/relationships/diagramData" Target="../diagrams/data12.xml"/><Relationship Id="rId10" Type="http://schemas.openxmlformats.org/officeDocument/2006/relationships/diagramData" Target="../diagrams/data13.xml"/><Relationship Id="rId4" Type="http://schemas.openxmlformats.org/officeDocument/2006/relationships/image" Target="../media/image3.jpeg"/><Relationship Id="rId9" Type="http://schemas.microsoft.com/office/2007/relationships/diagramDrawing" Target="../diagrams/drawing12.xml"/><Relationship Id="rId14" Type="http://schemas.microsoft.com/office/2007/relationships/diagramDrawing" Target="../diagrams/drawing1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5.xml"/><Relationship Id="rId3" Type="http://schemas.openxmlformats.org/officeDocument/2006/relationships/image" Target="../media/image3.jpeg"/><Relationship Id="rId7" Type="http://schemas.openxmlformats.org/officeDocument/2006/relationships/diagramQuickStyle" Target="../diagrams/quickStyle1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5.xml"/><Relationship Id="rId5" Type="http://schemas.openxmlformats.org/officeDocument/2006/relationships/diagramData" Target="../diagrams/data15.xml"/><Relationship Id="rId4" Type="http://schemas.openxmlformats.org/officeDocument/2006/relationships/image" Target="../media/image22.png"/><Relationship Id="rId9" Type="http://schemas.microsoft.com/office/2007/relationships/diagramDrawing" Target="../diagrams/drawing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6.xml"/><Relationship Id="rId3" Type="http://schemas.openxmlformats.org/officeDocument/2006/relationships/image" Target="../media/image3.jpeg"/><Relationship Id="rId7" Type="http://schemas.openxmlformats.org/officeDocument/2006/relationships/diagramQuickStyle" Target="../diagrams/quickStyle1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6.xml"/><Relationship Id="rId5" Type="http://schemas.openxmlformats.org/officeDocument/2006/relationships/diagramData" Target="../diagrams/data16.xml"/><Relationship Id="rId4" Type="http://schemas.openxmlformats.org/officeDocument/2006/relationships/image" Target="../media/image23.png"/><Relationship Id="rId9" Type="http://schemas.microsoft.com/office/2007/relationships/diagramDrawing" Target="../diagrams/drawing16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8.xml"/><Relationship Id="rId5" Type="http://schemas.openxmlformats.org/officeDocument/2006/relationships/diagramLayout" Target="../diagrams/layout18.xml"/><Relationship Id="rId4" Type="http://schemas.openxmlformats.org/officeDocument/2006/relationships/diagramData" Target="../diagrams/data18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9.xml"/><Relationship Id="rId5" Type="http://schemas.openxmlformats.org/officeDocument/2006/relationships/diagramLayout" Target="../diagrams/layout19.xml"/><Relationship Id="rId4" Type="http://schemas.openxmlformats.org/officeDocument/2006/relationships/diagramData" Target="../diagrams/data19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13" Type="http://schemas.openxmlformats.org/officeDocument/2006/relationships/diagramColors" Target="../diagrams/colors6.xml"/><Relationship Id="rId3" Type="http://schemas.openxmlformats.org/officeDocument/2006/relationships/notesSlide" Target="../notesSlides/notesSlide5.xml"/><Relationship Id="rId7" Type="http://schemas.openxmlformats.org/officeDocument/2006/relationships/diagramQuickStyle" Target="../diagrams/quickStyle5.xml"/><Relationship Id="rId12" Type="http://schemas.openxmlformats.org/officeDocument/2006/relationships/diagramQuickStyle" Target="../diagrams/quickStyl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Layout" Target="../diagrams/layout5.xml"/><Relationship Id="rId11" Type="http://schemas.openxmlformats.org/officeDocument/2006/relationships/diagramLayout" Target="../diagrams/layout6.xml"/><Relationship Id="rId5" Type="http://schemas.openxmlformats.org/officeDocument/2006/relationships/diagramData" Target="../diagrams/data5.xml"/><Relationship Id="rId10" Type="http://schemas.openxmlformats.org/officeDocument/2006/relationships/diagramData" Target="../diagrams/data6.xml"/><Relationship Id="rId4" Type="http://schemas.openxmlformats.org/officeDocument/2006/relationships/image" Target="../media/image13.png"/><Relationship Id="rId9" Type="http://schemas.microsoft.com/office/2007/relationships/diagramDrawing" Target="../diagrams/drawing5.xml"/><Relationship Id="rId14" Type="http://schemas.microsoft.com/office/2007/relationships/diagramDrawing" Target="../diagrams/drawing6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3.jpeg"/><Relationship Id="rId7" Type="http://schemas.openxmlformats.org/officeDocument/2006/relationships/diagramQuickStyle" Target="../diagrams/quickStyl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20.png"/><Relationship Id="rId9" Type="http://schemas.microsoft.com/office/2007/relationships/diagramDrawing" Target="../diagrams/drawing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3.jpe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21.png"/><Relationship Id="rId9" Type="http://schemas.microsoft.com/office/2007/relationships/diagramDrawing" Target="../diagrams/drawin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D9C90-9BC4-475D-882D-E5CE7282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Afbeelding 6" descr="Blauwe achtergrond met een klein aantal polygonen">
            <a:extLst>
              <a:ext uri="{FF2B5EF4-FFF2-40B4-BE49-F238E27FC236}">
                <a16:creationId xmlns:a16="http://schemas.microsoft.com/office/drawing/2014/main" id="{D4B61951-1598-C075-61CB-18B1CADBF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4" t="10114" r="3581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8CBBB6-5846-B4EA-5AC3-D700F60F8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606853" cy="557106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CASE </a:t>
            </a:r>
            <a:r>
              <a:rPr lang="en-GB" dirty="0" err="1">
                <a:solidFill>
                  <a:schemeClr val="bg1"/>
                </a:solidFill>
              </a:rPr>
              <a:t>Intensiteit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Voorspelling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sz="400" dirty="0">
                <a:solidFill>
                  <a:schemeClr val="bg1"/>
                </a:solidFill>
              </a:rPr>
            </a:br>
            <a:r>
              <a:rPr lang="en-GB" sz="2400" dirty="0" err="1">
                <a:solidFill>
                  <a:schemeClr val="bg1"/>
                </a:solidFill>
              </a:rPr>
              <a:t>Voor</a:t>
            </a:r>
            <a:r>
              <a:rPr lang="en-GB" sz="2400" dirty="0">
                <a:solidFill>
                  <a:schemeClr val="bg1"/>
                </a:solidFill>
              </a:rPr>
              <a:t> team </a:t>
            </a:r>
            <a:r>
              <a:rPr lang="en-GB" sz="2400" dirty="0" err="1">
                <a:solidFill>
                  <a:schemeClr val="bg1"/>
                </a:solidFill>
              </a:rPr>
              <a:t>oggz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9A992A-8032-4495-B8E1-DA5D87704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356B8D00-1BAA-B940-6994-5050812C1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92309" y="2617778"/>
            <a:ext cx="3692457" cy="162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60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7958">
        <p159:morph option="byObject"/>
      </p:transition>
    </mc:Choice>
    <mc:Fallback xmlns="">
      <p:transition spd="slow" advTm="57958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Blauwe achtergrond met een klein aantal polygonen">
            <a:extLst>
              <a:ext uri="{FF2B5EF4-FFF2-40B4-BE49-F238E27FC236}">
                <a16:creationId xmlns:a16="http://schemas.microsoft.com/office/drawing/2014/main" id="{F494AD60-DD88-F316-E54A-36DEEE5DDC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 t="10114" r="10090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19BBE16-E69C-DF9B-1B20-56522EA6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1"/>
                </a:solidFill>
              </a:rPr>
              <a:t>Onderwerpen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6" name="Tekstvak 4">
            <a:extLst>
              <a:ext uri="{FF2B5EF4-FFF2-40B4-BE49-F238E27FC236}">
                <a16:creationId xmlns:a16="http://schemas.microsoft.com/office/drawing/2014/main" id="{E026D314-425B-79CC-1414-3E677FD81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0753534"/>
              </p:ext>
            </p:extLst>
          </p:nvPr>
        </p:nvGraphicFramePr>
        <p:xfrm>
          <a:off x="1235869" y="1817687"/>
          <a:ext cx="9720262" cy="4455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10311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00345E-5F54-255C-06EB-4AC1B9ED2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Blauwe achtergrond met een klein aantal polygonen">
            <a:extLst>
              <a:ext uri="{FF2B5EF4-FFF2-40B4-BE49-F238E27FC236}">
                <a16:creationId xmlns:a16="http://schemas.microsoft.com/office/drawing/2014/main" id="{3C25A63A-C135-976F-482E-0300DD596D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4" t="10114" r="3581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27A37158-2E90-92E7-97CC-721213863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196799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8F02DCD1-90C5-2B97-78D0-D2E5F10A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606853" cy="5571066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Belangrijkste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keuzes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3" name="Tekstvak 4">
            <a:extLst>
              <a:ext uri="{FF2B5EF4-FFF2-40B4-BE49-F238E27FC236}">
                <a16:creationId xmlns:a16="http://schemas.microsoft.com/office/drawing/2014/main" id="{617754AD-8E17-00D7-01CF-38D1F99419F5}"/>
              </a:ext>
            </a:extLst>
          </p:cNvPr>
          <p:cNvGraphicFramePr/>
          <p:nvPr/>
        </p:nvGraphicFramePr>
        <p:xfrm>
          <a:off x="10137228" y="170419"/>
          <a:ext cx="1884333" cy="940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72329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68133">
        <p159:morph option="byObject"/>
      </p:transition>
    </mc:Choice>
    <mc:Fallback xmlns="">
      <p:transition spd="slow" advTm="168133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6AD55-9A5D-7438-014E-C5F732E6D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Blauwe achtergrond met een klein aantal polygonen">
            <a:extLst>
              <a:ext uri="{FF2B5EF4-FFF2-40B4-BE49-F238E27FC236}">
                <a16:creationId xmlns:a16="http://schemas.microsoft.com/office/drawing/2014/main" id="{EA7B9AD5-37F3-1B04-A4C0-6A13003A3D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 t="10114" r="100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3"/>
          </a:solidFill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19260915-A4B5-9788-F2BD-77E7B072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Recurrent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Neural</a:t>
            </a:r>
            <a:r>
              <a:rPr lang="nl-NL" dirty="0">
                <a:solidFill>
                  <a:schemeClr val="bg1"/>
                </a:solidFill>
              </a:rPr>
              <a:t> Network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1B3CE199-BA4B-BE1F-3675-4E7BF5E6F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>
            <a:normAutofit lnSpcReduction="10000"/>
          </a:bodyPr>
          <a:lstStyle/>
          <a:p>
            <a:r>
              <a:rPr lang="nl-NL" dirty="0" err="1">
                <a:solidFill>
                  <a:schemeClr val="bg1"/>
                </a:solidFill>
              </a:rPr>
              <a:t>Reshaping</a:t>
            </a:r>
            <a:r>
              <a:rPr lang="nl-NL" dirty="0">
                <a:solidFill>
                  <a:schemeClr val="bg1"/>
                </a:solidFill>
              </a:rPr>
              <a:t> input data</a:t>
            </a:r>
          </a:p>
          <a:p>
            <a:pPr lvl="1"/>
            <a:r>
              <a:rPr lang="nl-NL" dirty="0">
                <a:solidFill>
                  <a:schemeClr val="bg1"/>
                </a:solidFill>
              </a:rPr>
              <a:t>Batch </a:t>
            </a:r>
            <a:r>
              <a:rPr lang="nl-NL" dirty="0" err="1">
                <a:solidFill>
                  <a:schemeClr val="bg1"/>
                </a:solidFill>
              </a:rPr>
              <a:t>size</a:t>
            </a:r>
            <a:r>
              <a:rPr lang="nl-NL" dirty="0">
                <a:solidFill>
                  <a:schemeClr val="bg1"/>
                </a:solidFill>
              </a:rPr>
              <a:t>: 1391 (no. Train samples)</a:t>
            </a:r>
          </a:p>
          <a:p>
            <a:pPr lvl="1"/>
            <a:r>
              <a:rPr lang="nl-NL" dirty="0">
                <a:solidFill>
                  <a:schemeClr val="bg1"/>
                </a:solidFill>
              </a:rPr>
              <a:t>Time steps: 4 (max. no. </a:t>
            </a:r>
            <a:r>
              <a:rPr lang="nl-NL" dirty="0" err="1">
                <a:solidFill>
                  <a:schemeClr val="bg1"/>
                </a:solidFill>
              </a:rPr>
              <a:t>interventions</a:t>
            </a:r>
            <a:r>
              <a:rPr lang="nl-NL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nl-NL" dirty="0">
                <a:solidFill>
                  <a:schemeClr val="bg1"/>
                </a:solidFill>
              </a:rPr>
              <a:t>Features: 4 (2 meest frequente categorieën uit ‘Soort contact’ én ‘Contact met’, </a:t>
            </a:r>
            <a:r>
              <a:rPr lang="nl-NL" dirty="0" err="1">
                <a:solidFill>
                  <a:schemeClr val="bg1"/>
                </a:solidFill>
              </a:rPr>
              <a:t>one</a:t>
            </a:r>
            <a:r>
              <a:rPr lang="nl-NL" dirty="0">
                <a:solidFill>
                  <a:schemeClr val="bg1"/>
                </a:solidFill>
              </a:rPr>
              <a:t>-hot </a:t>
            </a:r>
            <a:r>
              <a:rPr lang="nl-NL" dirty="0" err="1">
                <a:solidFill>
                  <a:schemeClr val="bg1"/>
                </a:solidFill>
              </a:rPr>
              <a:t>coded</a:t>
            </a:r>
            <a:r>
              <a:rPr lang="nl-NL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nl-NL" dirty="0">
              <a:solidFill>
                <a:schemeClr val="bg1"/>
              </a:solidFill>
            </a:endParaRPr>
          </a:p>
          <a:p>
            <a:r>
              <a:rPr lang="nl-NL" dirty="0" err="1">
                <a:solidFill>
                  <a:schemeClr val="bg1"/>
                </a:solidFill>
              </a:rPr>
              <a:t>Variable</a:t>
            </a:r>
            <a:r>
              <a:rPr lang="nl-NL" dirty="0">
                <a:solidFill>
                  <a:schemeClr val="bg1"/>
                </a:solidFill>
              </a:rPr>
              <a:t> input </a:t>
            </a:r>
            <a:r>
              <a:rPr lang="nl-NL" dirty="0" err="1">
                <a:solidFill>
                  <a:schemeClr val="bg1"/>
                </a:solidFill>
              </a:rPr>
              <a:t>length</a:t>
            </a:r>
            <a:endParaRPr lang="nl-NL" dirty="0">
              <a:solidFill>
                <a:schemeClr val="bg1"/>
              </a:solidFill>
            </a:endParaRPr>
          </a:p>
          <a:p>
            <a:pPr lvl="1"/>
            <a:r>
              <a:rPr lang="nl-NL" dirty="0" err="1">
                <a:solidFill>
                  <a:schemeClr val="bg1"/>
                </a:solidFill>
              </a:rPr>
              <a:t>Maximizing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to</a:t>
            </a:r>
            <a:r>
              <a:rPr lang="nl-NL" dirty="0">
                <a:solidFill>
                  <a:schemeClr val="bg1"/>
                </a:solidFill>
              </a:rPr>
              <a:t> 4 time steps</a:t>
            </a:r>
          </a:p>
          <a:p>
            <a:pPr lvl="1"/>
            <a:r>
              <a:rPr lang="nl-NL" dirty="0">
                <a:solidFill>
                  <a:schemeClr val="bg1"/>
                </a:solidFill>
              </a:rPr>
              <a:t>Padding </a:t>
            </a:r>
            <a:r>
              <a:rPr lang="nl-NL" dirty="0" err="1">
                <a:solidFill>
                  <a:schemeClr val="bg1"/>
                </a:solidFill>
              </a:rPr>
              <a:t>with</a:t>
            </a:r>
            <a:r>
              <a:rPr lang="nl-NL" dirty="0">
                <a:solidFill>
                  <a:schemeClr val="bg1"/>
                </a:solidFill>
              </a:rPr>
              <a:t> ‘-9999’ </a:t>
            </a:r>
            <a:r>
              <a:rPr lang="nl-NL" dirty="0" err="1">
                <a:solidFill>
                  <a:schemeClr val="bg1"/>
                </a:solidFill>
              </a:rPr>
              <a:t>for</a:t>
            </a:r>
            <a:r>
              <a:rPr lang="nl-NL" dirty="0">
                <a:solidFill>
                  <a:schemeClr val="bg1"/>
                </a:solidFill>
              </a:rPr>
              <a:t> &lt;4 time steps (</a:t>
            </a:r>
            <a:r>
              <a:rPr lang="nl-NL" dirty="0" err="1">
                <a:solidFill>
                  <a:schemeClr val="bg1"/>
                </a:solidFill>
              </a:rPr>
              <a:t>not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to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confused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with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one</a:t>
            </a:r>
            <a:r>
              <a:rPr lang="nl-NL" dirty="0">
                <a:solidFill>
                  <a:schemeClr val="bg1"/>
                </a:solidFill>
              </a:rPr>
              <a:t>-hot </a:t>
            </a:r>
            <a:r>
              <a:rPr lang="nl-NL" dirty="0" err="1">
                <a:solidFill>
                  <a:schemeClr val="bg1"/>
                </a:solidFill>
              </a:rPr>
              <a:t>coded</a:t>
            </a:r>
            <a:r>
              <a:rPr lang="nl-NL" dirty="0">
                <a:solidFill>
                  <a:schemeClr val="bg1"/>
                </a:solidFill>
              </a:rPr>
              <a:t> ‘0’s)</a:t>
            </a:r>
          </a:p>
          <a:p>
            <a:pPr lvl="1"/>
            <a:endParaRPr lang="nl-NL" dirty="0">
              <a:solidFill>
                <a:schemeClr val="bg1"/>
              </a:solidFill>
            </a:endParaRPr>
          </a:p>
          <a:p>
            <a:pPr marL="128016" lvl="1" indent="0">
              <a:buNone/>
            </a:pPr>
            <a:r>
              <a:rPr lang="nl-NL" dirty="0">
                <a:solidFill>
                  <a:srgbClr val="CCCCCC"/>
                </a:solidFill>
                <a:latin typeface="Consolas" panose="020B0609020204030204" pitchFamily="49" charset="0"/>
              </a:rPr>
              <a:t>a</a:t>
            </a:r>
            <a:r>
              <a:rPr lang="nl-NL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rray([</a:t>
            </a:r>
            <a:r>
              <a:rPr lang="nl-NL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l-NL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[0, 0, 0, 1], [0, 0, 0, 1], [-9999, -9999, -9999, -9999],</a:t>
            </a:r>
          </a:p>
          <a:p>
            <a:pPr marL="128016" lvl="1" indent="0">
              <a:buNone/>
            </a:pPr>
            <a:r>
              <a:rPr lang="nl-NL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[-9999, -9999, -9999, -9999]</a:t>
            </a:r>
            <a:r>
              <a:rPr lang="nl-NL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nl-NL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l-NL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[ 0, 1, 0, 1], [0, 1, 0, 1],</a:t>
            </a:r>
          </a:p>
          <a:p>
            <a:pPr marL="128016" lvl="1" indent="0">
              <a:buNone/>
            </a:pPr>
            <a:r>
              <a:rPr lang="nl-NL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nl-NL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[1, 0, 1, 0], [1, 0, 1, 0]</a:t>
            </a:r>
            <a:r>
              <a:rPr lang="nl-NL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nl-NL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…</a:t>
            </a:r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  <p:graphicFrame>
        <p:nvGraphicFramePr>
          <p:cNvPr id="2" name="Tekstvak 4">
            <a:extLst>
              <a:ext uri="{FF2B5EF4-FFF2-40B4-BE49-F238E27FC236}">
                <a16:creationId xmlns:a16="http://schemas.microsoft.com/office/drawing/2014/main" id="{F5CE7628-38B1-F48D-B9A7-E8ECFA6A30FD}"/>
              </a:ext>
            </a:extLst>
          </p:cNvPr>
          <p:cNvGraphicFramePr/>
          <p:nvPr/>
        </p:nvGraphicFramePr>
        <p:xfrm>
          <a:off x="10137228" y="170419"/>
          <a:ext cx="1884333" cy="940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79605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718BD-E2E6-6A52-6C42-B79B20421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Blauwe achtergrond met een klein aantal polygonen">
            <a:extLst>
              <a:ext uri="{FF2B5EF4-FFF2-40B4-BE49-F238E27FC236}">
                <a16:creationId xmlns:a16="http://schemas.microsoft.com/office/drawing/2014/main" id="{F1C3AFD9-B5B2-DF21-FF5D-94D7F03560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 t="10114" r="100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3"/>
          </a:solidFill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B75B6B1B-CEE3-0A26-A2F9-2A5A3AFEAF90}"/>
              </a:ext>
            </a:extLst>
          </p:cNvPr>
          <p:cNvSpPr txBox="1">
            <a:spLocks/>
          </p:cNvSpPr>
          <p:nvPr/>
        </p:nvSpPr>
        <p:spPr>
          <a:xfrm>
            <a:off x="1080276" y="197104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solidFill>
                  <a:schemeClr val="bg1"/>
                </a:solidFill>
              </a:rPr>
              <a:t>Error analyse - Dagen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79E72ECD-D6B8-2ECD-4889-E31B60CDB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96720"/>
            <a:ext cx="12192000" cy="5161280"/>
          </a:xfrm>
          <a:prstGeom prst="rect">
            <a:avLst/>
          </a:prstGeom>
        </p:spPr>
      </p:pic>
      <p:graphicFrame>
        <p:nvGraphicFramePr>
          <p:cNvPr id="13" name="Tekstvak 4">
            <a:extLst>
              <a:ext uri="{FF2B5EF4-FFF2-40B4-BE49-F238E27FC236}">
                <a16:creationId xmlns:a16="http://schemas.microsoft.com/office/drawing/2014/main" id="{0A2C2390-F3B1-7907-1D16-47666BFC08B4}"/>
              </a:ext>
            </a:extLst>
          </p:cNvPr>
          <p:cNvGraphicFramePr/>
          <p:nvPr/>
        </p:nvGraphicFramePr>
        <p:xfrm>
          <a:off x="10137228" y="170419"/>
          <a:ext cx="1884333" cy="940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05958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D77E3-E701-C018-1966-EB9EDEA18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Blauwe achtergrond met een klein aantal polygonen">
            <a:extLst>
              <a:ext uri="{FF2B5EF4-FFF2-40B4-BE49-F238E27FC236}">
                <a16:creationId xmlns:a16="http://schemas.microsoft.com/office/drawing/2014/main" id="{A76C3289-9D74-FE68-C2FD-1B7E5D40C9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 t="10114" r="100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3"/>
          </a:solidFill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94D3B39F-2859-3BE8-F106-2F4BFDBA3805}"/>
              </a:ext>
            </a:extLst>
          </p:cNvPr>
          <p:cNvSpPr txBox="1">
            <a:spLocks/>
          </p:cNvSpPr>
          <p:nvPr/>
        </p:nvSpPr>
        <p:spPr>
          <a:xfrm>
            <a:off x="1080276" y="197104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solidFill>
                  <a:schemeClr val="bg1"/>
                </a:solidFill>
              </a:rPr>
              <a:t>Error analyse - Interventies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D748EE8-3F8D-877E-7815-E74735B02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93193"/>
            <a:ext cx="12192000" cy="5064807"/>
          </a:xfrm>
          <a:prstGeom prst="rect">
            <a:avLst/>
          </a:prstGeom>
        </p:spPr>
      </p:pic>
      <p:graphicFrame>
        <p:nvGraphicFramePr>
          <p:cNvPr id="4" name="Tekstvak 4">
            <a:extLst>
              <a:ext uri="{FF2B5EF4-FFF2-40B4-BE49-F238E27FC236}">
                <a16:creationId xmlns:a16="http://schemas.microsoft.com/office/drawing/2014/main" id="{1DD912A7-575B-C67B-B45B-2C9C1AA82107}"/>
              </a:ext>
            </a:extLst>
          </p:cNvPr>
          <p:cNvGraphicFramePr/>
          <p:nvPr/>
        </p:nvGraphicFramePr>
        <p:xfrm>
          <a:off x="10137228" y="170419"/>
          <a:ext cx="1884333" cy="940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4840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Blauwe achtergrond met een klein aantal polygonen">
            <a:extLst>
              <a:ext uri="{FF2B5EF4-FFF2-40B4-BE49-F238E27FC236}">
                <a16:creationId xmlns:a16="http://schemas.microsoft.com/office/drawing/2014/main" id="{F494AD60-DD88-F316-E54A-36DEEE5DDC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 t="10114" r="10090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19BBE16-E69C-DF9B-1B20-56522EA6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1"/>
                </a:solidFill>
              </a:rPr>
              <a:t>Onderwerpen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3" name="Tekstvak 4">
            <a:extLst>
              <a:ext uri="{FF2B5EF4-FFF2-40B4-BE49-F238E27FC236}">
                <a16:creationId xmlns:a16="http://schemas.microsoft.com/office/drawing/2014/main" id="{3B0C8A73-5E69-FFE1-F5A9-E21F8D9FFC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2851713"/>
              </p:ext>
            </p:extLst>
          </p:nvPr>
        </p:nvGraphicFramePr>
        <p:xfrm>
          <a:off x="1235869" y="1817687"/>
          <a:ext cx="9720262" cy="4455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32057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58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194439-F63E-3A33-7EB0-79D85F3D1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Blauwe achtergrond met een klein aantal polygonen">
            <a:extLst>
              <a:ext uri="{FF2B5EF4-FFF2-40B4-BE49-F238E27FC236}">
                <a16:creationId xmlns:a16="http://schemas.microsoft.com/office/drawing/2014/main" id="{9AB84971-9D81-6E6D-A27C-F48C474B6E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 t="10114" r="100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1312224-BCB2-C6BA-A094-4025E682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Bevindingen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CC43EAE5-DED5-F29B-C66B-DC550BC4D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dirty="0">
                <a:solidFill>
                  <a:schemeClr val="bg1"/>
                </a:solidFill>
              </a:rPr>
              <a:t>Een grote meerderheid van de binnenkomende cases =  weinig dagen en interventies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>
                <a:solidFill>
                  <a:schemeClr val="bg1"/>
                </a:solidFill>
              </a:rPr>
              <a:t>Weinig kwaliteitsverschil tussen modellen en methoden, slechts een afruil tussen </a:t>
            </a:r>
            <a:r>
              <a:rPr lang="nl-NL" dirty="0">
                <a:solidFill>
                  <a:srgbClr val="FF0000"/>
                </a:solidFill>
              </a:rPr>
              <a:t>overschatten van vele laag intense cases </a:t>
            </a:r>
            <a:r>
              <a:rPr lang="nl-NL" dirty="0">
                <a:solidFill>
                  <a:schemeClr val="bg1"/>
                </a:solidFill>
              </a:rPr>
              <a:t>en </a:t>
            </a:r>
            <a:r>
              <a:rPr lang="nl-NL" dirty="0">
                <a:solidFill>
                  <a:srgbClr val="FF0000"/>
                </a:solidFill>
              </a:rPr>
              <a:t>onderschatten van enkele hoge</a:t>
            </a:r>
          </a:p>
          <a:p>
            <a:pPr marL="457200" indent="-457200">
              <a:buFont typeface="+mj-lt"/>
              <a:buAutoNum type="arabicPeriod"/>
            </a:pPr>
            <a:endParaRPr lang="nl-N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</a:rPr>
              <a:t>Kortom, een voldoende accurate inschatting voor alle soorten cases is niet gelukt</a:t>
            </a:r>
          </a:p>
          <a:p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  <p:graphicFrame>
        <p:nvGraphicFramePr>
          <p:cNvPr id="2" name="Tekstvak 4">
            <a:extLst>
              <a:ext uri="{FF2B5EF4-FFF2-40B4-BE49-F238E27FC236}">
                <a16:creationId xmlns:a16="http://schemas.microsoft.com/office/drawing/2014/main" id="{3250AAA2-7222-8EA7-76D7-D7C9BD0EBF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8009659"/>
              </p:ext>
            </p:extLst>
          </p:nvPr>
        </p:nvGraphicFramePr>
        <p:xfrm>
          <a:off x="10137228" y="170419"/>
          <a:ext cx="1884333" cy="940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61263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03275-65AD-6AB2-509D-18398EAFD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Blauwe achtergrond met een klein aantal polygonen">
            <a:extLst>
              <a:ext uri="{FF2B5EF4-FFF2-40B4-BE49-F238E27FC236}">
                <a16:creationId xmlns:a16="http://schemas.microsoft.com/office/drawing/2014/main" id="{CE87262C-70B3-177E-85FA-E677ED0593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 t="10114" r="100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4D91E6D4-20E9-9420-E93F-07B1BDC1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Aanbeveling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1D324361-6F98-E942-C080-A9ECD1ED0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dirty="0">
                <a:solidFill>
                  <a:schemeClr val="bg1"/>
                </a:solidFill>
              </a:rPr>
              <a:t>Óf meer variabelen toevoegen en nogmaals evalueren</a:t>
            </a:r>
          </a:p>
          <a:p>
            <a:pPr marL="630936" lvl="1" indent="-457200"/>
            <a:r>
              <a:rPr lang="nl-NL" dirty="0">
                <a:solidFill>
                  <a:schemeClr val="bg1"/>
                </a:solidFill>
              </a:rPr>
              <a:t>CBS kenmerken op buurtniveau zoals in vaccinatieanalyse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>
                <a:solidFill>
                  <a:schemeClr val="bg1"/>
                </a:solidFill>
              </a:rPr>
              <a:t>Óf stoppen met machine </a:t>
            </a:r>
            <a:r>
              <a:rPr lang="nl-NL" dirty="0" err="1">
                <a:solidFill>
                  <a:schemeClr val="bg1"/>
                </a:solidFill>
              </a:rPr>
              <a:t>learning</a:t>
            </a:r>
            <a:r>
              <a:rPr lang="nl-NL" dirty="0">
                <a:solidFill>
                  <a:schemeClr val="bg1"/>
                </a:solidFill>
              </a:rPr>
              <a:t> methoden, andere aanpak kiezen</a:t>
            </a:r>
          </a:p>
          <a:p>
            <a:pPr marL="630936" lvl="1" indent="-457200"/>
            <a:r>
              <a:rPr lang="nl-NL" dirty="0">
                <a:solidFill>
                  <a:schemeClr val="bg1"/>
                </a:solidFill>
              </a:rPr>
              <a:t>Planningstool voor het team ontwikkelen:</a:t>
            </a:r>
          </a:p>
          <a:p>
            <a:pPr marL="813816" lvl="2" indent="-457200"/>
            <a:r>
              <a:rPr lang="nl-NL" dirty="0">
                <a:solidFill>
                  <a:schemeClr val="bg1"/>
                </a:solidFill>
              </a:rPr>
              <a:t>Uitgaan van gemiddelde: ± 2 dagen en 2 interventies (</a:t>
            </a:r>
            <a:r>
              <a:rPr lang="nl-NL" dirty="0">
                <a:solidFill>
                  <a:srgbClr val="FF0000"/>
                </a:solidFill>
              </a:rPr>
              <a:t>1 int. per dag, 2 dagen lang</a:t>
            </a:r>
            <a:r>
              <a:rPr lang="nl-NL" dirty="0">
                <a:solidFill>
                  <a:schemeClr val="bg1"/>
                </a:solidFill>
              </a:rPr>
              <a:t>)</a:t>
            </a:r>
          </a:p>
          <a:p>
            <a:pPr marL="813816" lvl="2" indent="-457200"/>
            <a:r>
              <a:rPr lang="nl-NL" dirty="0">
                <a:solidFill>
                  <a:schemeClr val="bg1"/>
                </a:solidFill>
              </a:rPr>
              <a:t>Indien gemiddelde overschreden, uitgaan van gemiddelde int. per dag tot dan toe (</a:t>
            </a:r>
            <a:r>
              <a:rPr lang="nl-NL" dirty="0">
                <a:solidFill>
                  <a:srgbClr val="FF0000"/>
                </a:solidFill>
              </a:rPr>
              <a:t>X int. per dag, </a:t>
            </a:r>
            <a:r>
              <a:rPr lang="nl-NL" dirty="0" err="1">
                <a:solidFill>
                  <a:srgbClr val="FF0000"/>
                </a:solidFill>
              </a:rPr>
              <a:t>onbegrenst</a:t>
            </a:r>
            <a:r>
              <a:rPr lang="nl-NL" dirty="0">
                <a:solidFill>
                  <a:schemeClr val="bg1"/>
                </a:solidFill>
              </a:rPr>
              <a:t>)</a:t>
            </a:r>
          </a:p>
          <a:p>
            <a:pPr marL="813816" lvl="2" indent="-457200"/>
            <a:r>
              <a:rPr lang="nl-NL" dirty="0">
                <a:solidFill>
                  <a:schemeClr val="bg1"/>
                </a:solidFill>
              </a:rPr>
              <a:t>Op moment van binnenkomst nieuwe melding, alloceren aan medewerker met minste int. per dag op dat moment</a:t>
            </a:r>
          </a:p>
          <a:p>
            <a:pPr marL="630936" lvl="1" indent="-457200"/>
            <a:r>
              <a:rPr lang="nl-NL" dirty="0">
                <a:solidFill>
                  <a:schemeClr val="bg1"/>
                </a:solidFill>
              </a:rPr>
              <a:t>Als ieder gewoon zijn eigen regio heeft: is er dan wel behoefte aan een oplossing?</a:t>
            </a:r>
          </a:p>
          <a:p>
            <a:pPr marL="356616" lvl="2" indent="0">
              <a:buNone/>
            </a:pPr>
            <a:endParaRPr lang="nl-NL" dirty="0">
              <a:solidFill>
                <a:schemeClr val="bg1"/>
              </a:solidFill>
            </a:endParaRPr>
          </a:p>
        </p:txBody>
      </p:sp>
      <p:graphicFrame>
        <p:nvGraphicFramePr>
          <p:cNvPr id="2" name="Tekstvak 4">
            <a:extLst>
              <a:ext uri="{FF2B5EF4-FFF2-40B4-BE49-F238E27FC236}">
                <a16:creationId xmlns:a16="http://schemas.microsoft.com/office/drawing/2014/main" id="{48736A21-CB41-F7BB-5A5A-A55304B9B5A9}"/>
              </a:ext>
            </a:extLst>
          </p:cNvPr>
          <p:cNvGraphicFramePr/>
          <p:nvPr/>
        </p:nvGraphicFramePr>
        <p:xfrm>
          <a:off x="10137228" y="170419"/>
          <a:ext cx="1884333" cy="940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71701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Blauwe achtergrond met een klein aantal polygonen">
            <a:extLst>
              <a:ext uri="{FF2B5EF4-FFF2-40B4-BE49-F238E27FC236}">
                <a16:creationId xmlns:a16="http://schemas.microsoft.com/office/drawing/2014/main" id="{F494AD60-DD88-F316-E54A-36DEEE5DDC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 t="10114" r="10090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19BBE16-E69C-DF9B-1B20-56522EA6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1"/>
                </a:solidFill>
              </a:rPr>
              <a:t>Onderwerpen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4" name="Tekstvak 4">
            <a:extLst>
              <a:ext uri="{FF2B5EF4-FFF2-40B4-BE49-F238E27FC236}">
                <a16:creationId xmlns:a16="http://schemas.microsoft.com/office/drawing/2014/main" id="{31BD191F-4298-15DC-4199-AEFA7B9562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7473444"/>
              </p:ext>
            </p:extLst>
          </p:nvPr>
        </p:nvGraphicFramePr>
        <p:xfrm>
          <a:off x="1235869" y="1817687"/>
          <a:ext cx="9720262" cy="4455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14706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B6AD55-9A5D-7438-014E-C5F732E6D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Blauwe achtergrond met een klein aantal polygonen">
            <a:extLst>
              <a:ext uri="{FF2B5EF4-FFF2-40B4-BE49-F238E27FC236}">
                <a16:creationId xmlns:a16="http://schemas.microsoft.com/office/drawing/2014/main" id="{EA7B9AD5-37F3-1B04-A4C0-6A13003A3D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 t="10114" r="10090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graphicFrame>
        <p:nvGraphicFramePr>
          <p:cNvPr id="3" name="Tekstvak 4">
            <a:extLst>
              <a:ext uri="{FF2B5EF4-FFF2-40B4-BE49-F238E27FC236}">
                <a16:creationId xmlns:a16="http://schemas.microsoft.com/office/drawing/2014/main" id="{4488B616-C64C-A579-D64A-0F221471BF8E}"/>
              </a:ext>
            </a:extLst>
          </p:cNvPr>
          <p:cNvGraphicFramePr/>
          <p:nvPr/>
        </p:nvGraphicFramePr>
        <p:xfrm>
          <a:off x="10137228" y="170419"/>
          <a:ext cx="1884333" cy="940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" name="Tijdelijke aanduiding voor inhoud 2">
            <a:extLst>
              <a:ext uri="{FF2B5EF4-FFF2-40B4-BE49-F238E27FC236}">
                <a16:creationId xmlns:a16="http://schemas.microsoft.com/office/drawing/2014/main" id="{694997C0-DAED-0AA8-603B-C19C64C4F3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890475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6" name="Titel 1">
            <a:extLst>
              <a:ext uri="{FF2B5EF4-FFF2-40B4-BE49-F238E27FC236}">
                <a16:creationId xmlns:a16="http://schemas.microsoft.com/office/drawing/2014/main" id="{5979E3DC-114A-F887-D615-F1E2CF814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606853" cy="557106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CASE </a:t>
            </a:r>
            <a:r>
              <a:rPr lang="en-GB" dirty="0" err="1">
                <a:solidFill>
                  <a:schemeClr val="bg1"/>
                </a:solidFill>
              </a:rPr>
              <a:t>Intensiteit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Voorspelling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sz="400" dirty="0">
                <a:solidFill>
                  <a:schemeClr val="bg1"/>
                </a:solidFill>
              </a:rPr>
            </a:br>
            <a:r>
              <a:rPr lang="en-GB" sz="2400" dirty="0" err="1">
                <a:solidFill>
                  <a:schemeClr val="bg1"/>
                </a:solidFill>
              </a:rPr>
              <a:t>Voor</a:t>
            </a:r>
            <a:r>
              <a:rPr lang="en-GB" sz="2400" dirty="0">
                <a:solidFill>
                  <a:schemeClr val="bg1"/>
                </a:solidFill>
              </a:rPr>
              <a:t> team </a:t>
            </a:r>
            <a:r>
              <a:rPr lang="en-GB" sz="2400" dirty="0" err="1">
                <a:solidFill>
                  <a:schemeClr val="bg1"/>
                </a:solidFill>
              </a:rPr>
              <a:t>oggz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713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B6AD55-9A5D-7438-014E-C5F732E6D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Blauwe achtergrond met een klein aantal polygonen">
            <a:extLst>
              <a:ext uri="{FF2B5EF4-FFF2-40B4-BE49-F238E27FC236}">
                <a16:creationId xmlns:a16="http://schemas.microsoft.com/office/drawing/2014/main" id="{EA7B9AD5-37F3-1B04-A4C0-6A13003A3D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 t="10114" r="10090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graphicFrame>
        <p:nvGraphicFramePr>
          <p:cNvPr id="3" name="Tekstvak 4">
            <a:extLst>
              <a:ext uri="{FF2B5EF4-FFF2-40B4-BE49-F238E27FC236}">
                <a16:creationId xmlns:a16="http://schemas.microsoft.com/office/drawing/2014/main" id="{4488B616-C64C-A579-D64A-0F221471BF8E}"/>
              </a:ext>
            </a:extLst>
          </p:cNvPr>
          <p:cNvGraphicFramePr/>
          <p:nvPr/>
        </p:nvGraphicFramePr>
        <p:xfrm>
          <a:off x="10137228" y="170419"/>
          <a:ext cx="1884333" cy="940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Afbeelding 3">
            <a:extLst>
              <a:ext uri="{FF2B5EF4-FFF2-40B4-BE49-F238E27FC236}">
                <a16:creationId xmlns:a16="http://schemas.microsoft.com/office/drawing/2014/main" id="{7CAB1624-2EC9-D8C7-6F5B-7F68D09409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64924" y="105852"/>
            <a:ext cx="5662151" cy="65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78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0567EC-EB0B-799D-4F1D-A49823A61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749E6C-29B7-0C06-6C5C-26C8C87D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Afbeelding 6" descr="Blauwe achtergrond met een klein aantal polygonen">
            <a:extLst>
              <a:ext uri="{FF2B5EF4-FFF2-40B4-BE49-F238E27FC236}">
                <a16:creationId xmlns:a16="http://schemas.microsoft.com/office/drawing/2014/main" id="{158D9C72-E07D-70F9-E4FB-87CC7E64BB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4" t="10114" r="3581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AD5773-E97E-8977-DEBE-E8FB986F7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B908303F-E4DD-9673-2955-16C09D54CA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679810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75AD8064-7046-CC9B-4E08-DB598F15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606853" cy="5571066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Belangrijkste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keuzes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3" name="Tekstvak 4">
            <a:extLst>
              <a:ext uri="{FF2B5EF4-FFF2-40B4-BE49-F238E27FC236}">
                <a16:creationId xmlns:a16="http://schemas.microsoft.com/office/drawing/2014/main" id="{CDCC788B-F793-27CD-AE21-01095C3AA2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6458182"/>
              </p:ext>
            </p:extLst>
          </p:nvPr>
        </p:nvGraphicFramePr>
        <p:xfrm>
          <a:off x="10137228" y="170419"/>
          <a:ext cx="1884333" cy="940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49196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68133">
        <p159:morph option="byObject"/>
      </p:transition>
    </mc:Choice>
    <mc:Fallback xmlns="">
      <p:transition spd="slow" advTm="16813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B6AD55-9A5D-7438-014E-C5F732E6D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Blauwe achtergrond met een klein aantal polygonen">
            <a:extLst>
              <a:ext uri="{FF2B5EF4-FFF2-40B4-BE49-F238E27FC236}">
                <a16:creationId xmlns:a16="http://schemas.microsoft.com/office/drawing/2014/main" id="{EA7B9AD5-37F3-1B04-A4C0-6A13003A3D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 t="10114" r="10090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graphicFrame>
        <p:nvGraphicFramePr>
          <p:cNvPr id="3" name="Tekstvak 4">
            <a:extLst>
              <a:ext uri="{FF2B5EF4-FFF2-40B4-BE49-F238E27FC236}">
                <a16:creationId xmlns:a16="http://schemas.microsoft.com/office/drawing/2014/main" id="{4488B616-C64C-A579-D64A-0F221471BF8E}"/>
              </a:ext>
            </a:extLst>
          </p:cNvPr>
          <p:cNvGraphicFramePr/>
          <p:nvPr/>
        </p:nvGraphicFramePr>
        <p:xfrm>
          <a:off x="10137228" y="170419"/>
          <a:ext cx="1884333" cy="940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Afbeelding 6" descr="Afbeelding met tekst, diagram, schermopname, ontwerp&#10;&#10;Automatisch gegenereerde beschrijving">
            <a:extLst>
              <a:ext uri="{FF2B5EF4-FFF2-40B4-BE49-F238E27FC236}">
                <a16:creationId xmlns:a16="http://schemas.microsoft.com/office/drawing/2014/main" id="{EAC6A1E4-5FE7-F11B-B2BE-03CBA452B1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0" y="0"/>
            <a:ext cx="86248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94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B6AD55-9A5D-7438-014E-C5F732E6D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Blauwe achtergrond met een klein aantal polygonen">
            <a:extLst>
              <a:ext uri="{FF2B5EF4-FFF2-40B4-BE49-F238E27FC236}">
                <a16:creationId xmlns:a16="http://schemas.microsoft.com/office/drawing/2014/main" id="{EA7B9AD5-37F3-1B04-A4C0-6A13003A3D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 t="10114" r="10090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graphicFrame>
        <p:nvGraphicFramePr>
          <p:cNvPr id="3" name="Tekstvak 4">
            <a:extLst>
              <a:ext uri="{FF2B5EF4-FFF2-40B4-BE49-F238E27FC236}">
                <a16:creationId xmlns:a16="http://schemas.microsoft.com/office/drawing/2014/main" id="{4488B616-C64C-A579-D64A-0F221471BF8E}"/>
              </a:ext>
            </a:extLst>
          </p:cNvPr>
          <p:cNvGraphicFramePr/>
          <p:nvPr/>
        </p:nvGraphicFramePr>
        <p:xfrm>
          <a:off x="10137228" y="170419"/>
          <a:ext cx="1884333" cy="940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Afbeelding 3" descr="Afbeelding met tekst, schermopname, Graphics, Kleurrijkheid&#10;&#10;Automatisch gegenereerde beschrijving">
            <a:extLst>
              <a:ext uri="{FF2B5EF4-FFF2-40B4-BE49-F238E27FC236}">
                <a16:creationId xmlns:a16="http://schemas.microsoft.com/office/drawing/2014/main" id="{C78694BF-3164-98B9-7886-9CD6515826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26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B6AD55-9A5D-7438-014E-C5F732E6D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Blauwe achtergrond met een klein aantal polygonen">
            <a:extLst>
              <a:ext uri="{FF2B5EF4-FFF2-40B4-BE49-F238E27FC236}">
                <a16:creationId xmlns:a16="http://schemas.microsoft.com/office/drawing/2014/main" id="{EA7B9AD5-37F3-1B04-A4C0-6A13003A3D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 t="10114" r="100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18" name="Afbeelding 17" descr="Afbeelding met schermopname&#10;&#10;Automatisch gegenereerde beschrijving">
            <a:extLst>
              <a:ext uri="{FF2B5EF4-FFF2-40B4-BE49-F238E27FC236}">
                <a16:creationId xmlns:a16="http://schemas.microsoft.com/office/drawing/2014/main" id="{F30644D7-F197-9520-8D29-12A3BD3A2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374"/>
            <a:ext cx="12192000" cy="5225143"/>
          </a:xfrm>
          <a:prstGeom prst="rect">
            <a:avLst/>
          </a:pr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D3D6C380-668A-A22B-F60A-8479BE9D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43" y="131515"/>
            <a:ext cx="8943283" cy="940751"/>
          </a:xfrm>
        </p:spPr>
        <p:txBody>
          <a:bodyPr>
            <a:normAutofit/>
          </a:bodyPr>
          <a:lstStyle/>
          <a:p>
            <a:br>
              <a:rPr lang="en-GB" sz="400" dirty="0">
                <a:solidFill>
                  <a:schemeClr val="bg1"/>
                </a:solidFill>
              </a:rPr>
            </a:br>
            <a:r>
              <a:rPr lang="en-GB" sz="2400" dirty="0">
                <a:solidFill>
                  <a:schemeClr val="bg1"/>
                </a:solidFill>
              </a:rPr>
              <a:t>Y-as = </a:t>
            </a:r>
            <a:r>
              <a:rPr lang="en-GB" sz="2400" dirty="0" err="1">
                <a:solidFill>
                  <a:schemeClr val="bg1"/>
                </a:solidFill>
              </a:rPr>
              <a:t>Werkelijk</a:t>
            </a:r>
            <a:r>
              <a:rPr lang="en-GB" sz="2400" dirty="0">
                <a:solidFill>
                  <a:schemeClr val="bg1"/>
                </a:solidFill>
              </a:rPr>
              <a:t> - </a:t>
            </a:r>
            <a:r>
              <a:rPr lang="en-GB" sz="2400" dirty="0" err="1">
                <a:solidFill>
                  <a:schemeClr val="bg1"/>
                </a:solidFill>
              </a:rPr>
              <a:t>Voorspeld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2" name="Tekstvak 4">
            <a:extLst>
              <a:ext uri="{FF2B5EF4-FFF2-40B4-BE49-F238E27FC236}">
                <a16:creationId xmlns:a16="http://schemas.microsoft.com/office/drawing/2014/main" id="{BA05DC6C-F486-7852-160C-DA256D70514D}"/>
              </a:ext>
            </a:extLst>
          </p:cNvPr>
          <p:cNvGraphicFramePr/>
          <p:nvPr/>
        </p:nvGraphicFramePr>
        <p:xfrm>
          <a:off x="10137228" y="170419"/>
          <a:ext cx="1884333" cy="940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46311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B6AD55-9A5D-7438-014E-C5F732E6D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Blauwe achtergrond met een klein aantal polygonen">
            <a:extLst>
              <a:ext uri="{FF2B5EF4-FFF2-40B4-BE49-F238E27FC236}">
                <a16:creationId xmlns:a16="http://schemas.microsoft.com/office/drawing/2014/main" id="{EA7B9AD5-37F3-1B04-A4C0-6A13003A3D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 t="10114" r="100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6" name="Afbeelding 5" descr="Afbeelding met duisternis, Kleurrijkheid, paars, Magenta&#10;&#10;Automatisch gegenereerde beschrijving">
            <a:extLst>
              <a:ext uri="{FF2B5EF4-FFF2-40B4-BE49-F238E27FC236}">
                <a16:creationId xmlns:a16="http://schemas.microsoft.com/office/drawing/2014/main" id="{AFEBFB77-1DB3-E747-24AC-0EF02E11C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60" y="204621"/>
            <a:ext cx="9747760" cy="6482960"/>
          </a:xfrm>
          <a:prstGeom prst="rect">
            <a:avLst/>
          </a:prstGeom>
        </p:spPr>
      </p:pic>
      <p:graphicFrame>
        <p:nvGraphicFramePr>
          <p:cNvPr id="2" name="Tekstvak 4">
            <a:extLst>
              <a:ext uri="{FF2B5EF4-FFF2-40B4-BE49-F238E27FC236}">
                <a16:creationId xmlns:a16="http://schemas.microsoft.com/office/drawing/2014/main" id="{21E4C6C5-A4E2-1F03-B3F1-55DB999F9821}"/>
              </a:ext>
            </a:extLst>
          </p:cNvPr>
          <p:cNvGraphicFramePr/>
          <p:nvPr/>
        </p:nvGraphicFramePr>
        <p:xfrm>
          <a:off x="10137228" y="170419"/>
          <a:ext cx="1884333" cy="940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77893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2|50.8|25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2|50.8|25.9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al">
  <a:themeElements>
    <a:clrScheme name="gz-punt (lichte versie)">
      <a:dk1>
        <a:srgbClr val="E30613"/>
      </a:dk1>
      <a:lt1>
        <a:srgbClr val="FFFFFF"/>
      </a:lt1>
      <a:dk2>
        <a:srgbClr val="3CB5BB"/>
      </a:dk2>
      <a:lt2>
        <a:srgbClr val="FFFFFF"/>
      </a:lt2>
      <a:accent1>
        <a:srgbClr val="ED8C46"/>
      </a:accent1>
      <a:accent2>
        <a:srgbClr val="FEE190"/>
      </a:accent2>
      <a:accent3>
        <a:srgbClr val="754966"/>
      </a:accent3>
      <a:accent4>
        <a:srgbClr val="969696"/>
      </a:accent4>
      <a:accent5>
        <a:srgbClr val="14A1D6"/>
      </a:accent5>
      <a:accent6>
        <a:srgbClr val="4395A3"/>
      </a:accent6>
      <a:hlink>
        <a:srgbClr val="3CB5BB"/>
      </a:hlink>
      <a:folHlink>
        <a:srgbClr val="E30613"/>
      </a:folHlink>
    </a:clrScheme>
    <a:fontScheme name="Integra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ces xmlns="99534564-d074-4f9f-9a39-d821cd194488" xsi:nil="true"/>
    <Startdatum xmlns="99534564-d074-4f9f-9a39-d821cd194488" xsi:nil="true"/>
    <Organisatie xmlns="99534564-d074-4f9f-9a39-d821cd194488">WB</Organisatie>
    <Behandelstatus xmlns="99534564-d074-4f9f-9a39-d821cd194488" xsi:nil="true"/>
    <Gecontroleerd_x0020_door_x0020_informatiebeheer xmlns="99534564-d074-4f9f-9a39-d821cd194488" xsi:nil="true"/>
    <Behandelaar xmlns="5e6350f1-5d48-45de-8107-5a9ca6b9e712">
      <UserInfo>
        <DisplayName/>
        <AccountId xsi:nil="true"/>
        <AccountType/>
      </UserInfo>
    </Behandelaar>
    <Documentstatus xmlns="99534564-d074-4f9f-9a39-d821cd194488" xsi:nil="true"/>
    <Afhandeldatum xmlns="99534564-d074-4f9f-9a39-d821cd194488" xsi:nil="true"/>
    <_dlc_DocId xmlns="5e6350f1-5d48-45de-8107-5a9ca6b9e712">WB-1382445761-719</_dlc_DocId>
    <_dlc_DocIdUrl xmlns="5e6350f1-5d48-45de-8107-5a9ca6b9e712">
      <Url>https://hetservicecentrum.sharepoint.com/sites/GGDWDatagedrevenwerken/_layouts/15/DocIdRedir.aspx?ID=WB-1382445761-719</Url>
      <Description>WB-1382445761-719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Standaard document" ma:contentTypeID="0x010100E55592C27C725F48ABFFEFA32D9C708C00A7D203A0CBFCE740A4168233CB7CE7C2" ma:contentTypeVersion="11" ma:contentTypeDescription="Een nieuw document maken." ma:contentTypeScope="" ma:versionID="244e4e7d1ca2099afd241bde007f1506">
  <xsd:schema xmlns:xsd="http://www.w3.org/2001/XMLSchema" xmlns:xs="http://www.w3.org/2001/XMLSchema" xmlns:p="http://schemas.microsoft.com/office/2006/metadata/properties" xmlns:ns2="99534564-d074-4f9f-9a39-d821cd194488" xmlns:ns3="5e6350f1-5d48-45de-8107-5a9ca6b9e712" targetNamespace="http://schemas.microsoft.com/office/2006/metadata/properties" ma:root="true" ma:fieldsID="e171de14437190fec91f66986cc90b16" ns2:_="" ns3:_="">
    <xsd:import namespace="99534564-d074-4f9f-9a39-d821cd194488"/>
    <xsd:import namespace="5e6350f1-5d48-45de-8107-5a9ca6b9e712"/>
    <xsd:element name="properties">
      <xsd:complexType>
        <xsd:sequence>
          <xsd:element name="documentManagement">
            <xsd:complexType>
              <xsd:all>
                <xsd:element ref="ns2:Proces" minOccurs="0"/>
                <xsd:element ref="ns2:Documentstatus" minOccurs="0"/>
                <xsd:element ref="ns3:Behandelaar" minOccurs="0"/>
                <xsd:element ref="ns2:Startdatum" minOccurs="0"/>
                <xsd:element ref="ns2:Afhandeldatum" minOccurs="0"/>
                <xsd:element ref="ns2:Behandelstatus" minOccurs="0"/>
                <xsd:element ref="ns2:Organisatie" minOccurs="0"/>
                <xsd:element ref="ns2:Gecontroleerd_x0020_door_x0020_informatiebeheer" minOccurs="0"/>
                <xsd:element ref="ns3:_dlc_DocIdPersistId" minOccurs="0"/>
                <xsd:element ref="ns3:_dlc_DocId" minOccurs="0"/>
                <xsd:element ref="ns3:_dlc_DocIdUr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534564-d074-4f9f-9a39-d821cd194488" elementFormDefault="qualified">
    <xsd:import namespace="http://schemas.microsoft.com/office/2006/documentManagement/types"/>
    <xsd:import namespace="http://schemas.microsoft.com/office/infopath/2007/PartnerControls"/>
    <xsd:element name="Proces" ma:index="8" nillable="true" ma:displayName="Proces" ma:format="Dropdown" ma:internalName="Proces">
      <xsd:simpleType>
        <xsd:restriction base="dms:Choice">
          <xsd:enumeration value="Adressenbeheer (1 jaar)"/>
          <xsd:enumeration value="Advisering bij interne en externe organisaties, instellingen en evenementen (5 jaar)"/>
          <xsd:enumeration value="Afhandeling van publieksvragen (1 jaar)"/>
          <xsd:enumeration value="Bestuur en beleid (Permanent bewaren)"/>
          <xsd:enumeration value="Contractbeheer (10 jaar)"/>
          <xsd:enumeration value="Corrigerende en preventieve maatregelen (Permanent bewaren)"/>
          <xsd:enumeration value="Extern overleg voeren (secretariaat bij andere organisatie) (1 jaar)"/>
          <xsd:enumeration value="Extern overleg voeren (secretariaat voerend) (Permanent bewaren)"/>
          <xsd:enumeration value="Externe audits (Permanent bewaren)"/>
          <xsd:enumeration value="Externe klachtbehandeling na advies externe klachtencommissie (10 jaar)"/>
          <xsd:enumeration value="Goederen- en instrumentenbeheer (5 jaar)"/>
          <xsd:enumeration value="Hotspot (Permanent bewaren)"/>
          <xsd:enumeration value="Inspecteren van organisaties en instellingen (5 jaar)"/>
          <xsd:enumeration value="Interne (team)overleggen (1 jaar)"/>
          <xsd:enumeration value="Interne audits (10 jaar)"/>
          <xsd:enumeration value="Inzet plegen bij crisis en calamiteiten (Permanent bewaren)"/>
          <xsd:enumeration value="Klant(tevredenheids)onderzoek (10 jaar)"/>
          <xsd:enumeration value="Liquide middelen (7 jaar)"/>
          <xsd:enumeration value="Managementrapportages (7 jaar)"/>
          <xsd:enumeration value="Opleiden en trainen van externen (5 jaar)"/>
          <xsd:enumeration value="Opleiden, trainen, voorlichten en oefenen van eigen medewerkers (5 jaar)"/>
          <xsd:enumeration value="Organiseren van activiteiten voor personeel (7 jaar)"/>
          <xsd:enumeration value="Planning en roosters opstellen (7 jaar)"/>
          <xsd:enumeration value="Planning, control en rapportage (Permanent bewaren)"/>
          <xsd:enumeration value="Preventie en voorlichting geven (10 jaar)"/>
          <xsd:enumeration value="Procesbeschrijvingen (Permanent bewaren)"/>
          <xsd:enumeration value="Projecten uitvoeren (Afhankelijk van onderwerp)"/>
          <xsd:enumeration value="Protocollen (10 jaar)"/>
          <xsd:enumeration value="Risicomanagement (10 jaar)"/>
          <xsd:enumeration value="Stageplaatsen organiseren (10 jaar)"/>
          <xsd:enumeration value="Vangnetfunctie uitvoeren (20 jaar)"/>
          <xsd:enumeration value="Vangnetfunctie uitvoeren (20 jaar)"/>
          <xsd:enumeration value="Verkoopcontracten en Subsidieaanvragen (10 jaar)"/>
          <xsd:enumeration value="Werkinstructies (5 jaar)"/>
          <xsd:enumeration value="Werving van personeel (10 jaar)"/>
          <xsd:enumeration value="WOO verzoek gepubliceerd (Permanent bewaren)"/>
          <xsd:enumeration value="WOO verzoek niet gepubliceerd (5 jaar)"/>
        </xsd:restriction>
      </xsd:simpleType>
    </xsd:element>
    <xsd:element name="Documentstatus" ma:index="9" nillable="true" ma:displayName="Documentstatus" ma:format="Dropdown" ma:internalName="Documentstatus">
      <xsd:simpleType>
        <xsd:restriction base="dms:Choice">
          <xsd:enumeration value="Concept"/>
          <xsd:enumeration value="Definitief"/>
        </xsd:restriction>
      </xsd:simpleType>
    </xsd:element>
    <xsd:element name="Startdatum" ma:index="11" nillable="true" ma:displayName="Startdatum" ma:format="DateOnly" ma:internalName="Startdatum">
      <xsd:simpleType>
        <xsd:restriction base="dms:DateTime"/>
      </xsd:simpleType>
    </xsd:element>
    <xsd:element name="Afhandeldatum" ma:index="12" nillable="true" ma:displayName="Afhandeldatum" ma:format="DateOnly" ma:internalName="Afhandeldatum">
      <xsd:simpleType>
        <xsd:restriction base="dms:DateTime"/>
      </xsd:simpleType>
    </xsd:element>
    <xsd:element name="Behandelstatus" ma:index="13" nillable="true" ma:displayName="Behandelstatus" ma:format="Dropdown" ma:internalName="Behandelstatus">
      <xsd:simpleType>
        <xsd:restriction base="dms:Choice">
          <xsd:enumeration value="In behandeling"/>
          <xsd:enumeration value="Afgehandeld"/>
        </xsd:restriction>
      </xsd:simpleType>
    </xsd:element>
    <xsd:element name="Organisatie" ma:index="14" nillable="true" ma:displayName="Organisatie" ma:format="Dropdown" ma:internalName="Organisatie">
      <xsd:simpleType>
        <xsd:restriction base="dms:Choice">
          <xsd:enumeration value="HSC"/>
          <xsd:enumeration value="HVB"/>
          <xsd:enumeration value="NOG"/>
          <xsd:enumeration value="RAV"/>
          <xsd:enumeration value="WB"/>
        </xsd:restriction>
      </xsd:simpleType>
    </xsd:element>
    <xsd:element name="Gecontroleerd_x0020_door_x0020_informatiebeheer" ma:index="15" nillable="true" ma:displayName="Gecontroleerd door informatiebeheer" ma:format="Dropdown" ma:internalName="Gecontroleerd_x0020_door_x0020_informatiebeheer">
      <xsd:simpleType>
        <xsd:restriction base="dms:Choice">
          <xsd:enumeration value="Ja"/>
          <xsd:enumeration value="Ne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6350f1-5d48-45de-8107-5a9ca6b9e712" elementFormDefault="qualified">
    <xsd:import namespace="http://schemas.microsoft.com/office/2006/documentManagement/types"/>
    <xsd:import namespace="http://schemas.microsoft.com/office/infopath/2007/PartnerControls"/>
    <xsd:element name="Behandelaar" ma:index="10" nillable="true" ma:displayName="Behandelaar" ma:list="UserInfo" ma:SharePointGroup="0" ma:internalName="Behandelaa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dlc_DocIdPersistId" ma:index="16" nillable="true" ma:displayName="Id blijven behouden" ma:description="Id behouden tijdens toevoegen." ma:hidden="true" ma:internalName="_dlc_DocIdPersistId" ma:readOnly="true">
      <xsd:simpleType>
        <xsd:restriction base="dms:Boolean"/>
      </xsd:simpleType>
    </xsd:element>
    <xsd:element name="_dlc_DocId" ma:index="17" nillable="true" ma:displayName="Waarde van de document-id" ma:description="De waarde van de document-id die aan dit item is toegewezen." ma:indexed="true" ma:internalName="_dlc_DocId" ma:readOnly="true">
      <xsd:simpleType>
        <xsd:restriction base="dms:Text"/>
      </xsd:simpleType>
    </xsd:element>
    <xsd:element name="_dlc_DocIdUrl" ma:index="18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EDC8028-79A6-4B8B-9D0F-3B63ADE6AD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631077-77F9-4699-BA1F-FEAE9D20702F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4e9cba1c-f333-4f84-8178-0089d326d7d9"/>
    <ds:schemaRef ds:uri="http://purl.org/dc/terms/"/>
    <ds:schemaRef ds:uri="http://schemas.microsoft.com/office/infopath/2007/PartnerControls"/>
    <ds:schemaRef ds:uri="fe0228e8-4d91-4c48-b455-3c10fc1e07b1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569FA1F-62EC-4757-82CA-1F266F457E61}"/>
</file>

<file path=customXml/itemProps4.xml><?xml version="1.0" encoding="utf-8"?>
<ds:datastoreItem xmlns:ds="http://schemas.openxmlformats.org/officeDocument/2006/customXml" ds:itemID="{182442E9-5E69-4153-B66C-21039BD75695}"/>
</file>

<file path=docMetadata/LabelInfo.xml><?xml version="1.0" encoding="utf-8"?>
<clbl:labelList xmlns:clbl="http://schemas.microsoft.com/office/2020/mipLabelMetadata">
  <clbl:label id="{6485e4ee-e92a-48ea-83c4-0d404781e21f}" enabled="0" method="" siteId="{6485e4ee-e92a-48ea-83c4-0d404781e21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7342</TotalTime>
  <Words>767</Words>
  <Application>Microsoft Office PowerPoint</Application>
  <PresentationFormat>Breedbeeld</PresentationFormat>
  <Paragraphs>165</Paragraphs>
  <Slides>17</Slides>
  <Notes>17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5" baseType="lpstr">
      <vt:lpstr>Aptos</vt:lpstr>
      <vt:lpstr>Arial</vt:lpstr>
      <vt:lpstr>Calibri</vt:lpstr>
      <vt:lpstr>Consolas</vt:lpstr>
      <vt:lpstr>Tw Cen MT</vt:lpstr>
      <vt:lpstr>Tw Cen MT Condensed</vt:lpstr>
      <vt:lpstr>Wingdings 3</vt:lpstr>
      <vt:lpstr>Integraal</vt:lpstr>
      <vt:lpstr>CASE Intensiteit Voorspelling  Voor team oggz</vt:lpstr>
      <vt:lpstr>Onderwerpen</vt:lpstr>
      <vt:lpstr>CASE Intensiteit Voorspelling  Voor team oggz</vt:lpstr>
      <vt:lpstr>PowerPoint-presentatie</vt:lpstr>
      <vt:lpstr>Belangrijkste keuzes</vt:lpstr>
      <vt:lpstr>PowerPoint-presentatie</vt:lpstr>
      <vt:lpstr>PowerPoint-presentatie</vt:lpstr>
      <vt:lpstr> Y-as = Werkelijk - Voorspeld</vt:lpstr>
      <vt:lpstr>PowerPoint-presentatie</vt:lpstr>
      <vt:lpstr>Onderwerpen</vt:lpstr>
      <vt:lpstr>Belangrijkste keuzes</vt:lpstr>
      <vt:lpstr>Recurrent Neural Network</vt:lpstr>
      <vt:lpstr>PowerPoint-presentatie</vt:lpstr>
      <vt:lpstr>PowerPoint-presentatie</vt:lpstr>
      <vt:lpstr>Onderwerpen</vt:lpstr>
      <vt:lpstr>Bevindingen</vt:lpstr>
      <vt:lpstr>Aanbeveling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Eindpresentatie introductieperiode</dc:title>
  <dc:creator>Aidan Rison</dc:creator>
  <cp:lastModifiedBy>Hanen, Lars</cp:lastModifiedBy>
  <cp:revision>4</cp:revision>
  <dcterms:created xsi:type="dcterms:W3CDTF">2023-09-28T10:56:30Z</dcterms:created>
  <dcterms:modified xsi:type="dcterms:W3CDTF">2024-10-14T13:28:04Z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0x010100E55592C27C725F48ABFFEFA32D9C708C00A7D203A0CBFCE740A4168233CB7CE7C2</vt:lpwstr>
  </property>
  <property fmtid="{D5CDD505-2E9C-101B-9397-08002B2CF9AE}" pid="3" name="MediaServiceImageTags">
    <vt:lpwstr/>
  </property>
  <property fmtid="{D5CDD505-2E9C-101B-9397-08002B2CF9AE}" pid="4" name="MSIP_Label_3fabb154-c265-4f11-9a1a-b5674c0e392e_Enabled">
    <vt:lpwstr>true</vt:lpwstr>
  </property>
  <property fmtid="{D5CDD505-2E9C-101B-9397-08002B2CF9AE}" pid="5" name="MSIP_Label_3fabb154-c265-4f11-9a1a-b5674c0e392e_SetDate">
    <vt:lpwstr>2024-01-11T11:46:13Z</vt:lpwstr>
  </property>
  <property fmtid="{D5CDD505-2E9C-101B-9397-08002B2CF9AE}" pid="6" name="MSIP_Label_3fabb154-c265-4f11-9a1a-b5674c0e392e_Method">
    <vt:lpwstr>Standard</vt:lpwstr>
  </property>
  <property fmtid="{D5CDD505-2E9C-101B-9397-08002B2CF9AE}" pid="7" name="MSIP_Label_3fabb154-c265-4f11-9a1a-b5674c0e392e_Name">
    <vt:lpwstr>Intern</vt:lpwstr>
  </property>
  <property fmtid="{D5CDD505-2E9C-101B-9397-08002B2CF9AE}" pid="8" name="MSIP_Label_3fabb154-c265-4f11-9a1a-b5674c0e392e_SiteId">
    <vt:lpwstr>d27f5ae3-1ffc-4ffa-9593-a3e09246d33c</vt:lpwstr>
  </property>
  <property fmtid="{D5CDD505-2E9C-101B-9397-08002B2CF9AE}" pid="9" name="MSIP_Label_3fabb154-c265-4f11-9a1a-b5674c0e392e_ActionId">
    <vt:lpwstr>f74352cc-12b9-4eb3-92a0-85e1696995ea</vt:lpwstr>
  </property>
  <property fmtid="{D5CDD505-2E9C-101B-9397-08002B2CF9AE}" pid="10" name="MSIP_Label_3fabb154-c265-4f11-9a1a-b5674c0e392e_ContentBits">
    <vt:lpwstr>2</vt:lpwstr>
  </property>
  <property fmtid="{D5CDD505-2E9C-101B-9397-08002B2CF9AE}" pid="11" name="ClassificationContentMarkingFooterLocations">
    <vt:lpwstr>Integraal:9</vt:lpwstr>
  </property>
  <property fmtid="{D5CDD505-2E9C-101B-9397-08002B2CF9AE}" pid="12" name="ClassificationContentMarkingFooterText">
    <vt:lpwstr>Vertrouwlijksheidslabel: Intern</vt:lpwstr>
  </property>
  <property fmtid="{D5CDD505-2E9C-101B-9397-08002B2CF9AE}" pid="13" name="lcf76f155ced4ddcb4097134ff3c332f">
    <vt:lpwstr/>
  </property>
  <property fmtid="{D5CDD505-2E9C-101B-9397-08002B2CF9AE}" pid="14" name="TaxCatchAll">
    <vt:lpwstr/>
  </property>
  <property fmtid="{D5CDD505-2E9C-101B-9397-08002B2CF9AE}" pid="15" name="_dlc_DocIdItemGuid">
    <vt:lpwstr>c5901615-f0b9-4714-bd4a-27d2f8ef39b1</vt:lpwstr>
  </property>
</Properties>
</file>