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321" d="100"/>
          <a:sy n="321" d="100"/>
        </p:scale>
        <p:origin x="-2448" y="-4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B34B5-EE9E-F204-65D0-6D7746305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13C47-692C-3F1E-CB92-60DE068EA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3E1D-D87C-F49A-63E4-7DE9E31B0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2354-B07F-416F-D348-51542461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B138-0767-8F50-CF54-0D354889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9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9632-FBC5-005A-DA38-39559084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DD1D6-18FD-9E02-B376-5231C1095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D966-74EF-75BF-C1A2-FC573BDB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4701-9CC5-F89F-08A9-F53107345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0A354-D8D1-5947-D96C-6439D155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404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C82D3-B5EB-0EA1-E908-A97CFD968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C126E-D361-1C64-F385-93B6BF69A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5D0E7-2C93-D1EC-7183-4F10DEBD8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F402B-FD89-2DBD-03DF-A79D1AC7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BE42-04C2-C55E-BCB5-FAD4F5AE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67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45EC-9D7C-BEF0-514C-E6BBF659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B49B1-7C77-D8B1-8710-B8960FD2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F49A-C646-CEA9-4FE0-965B983D7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B2A1-D638-2FD9-513B-36B6FB18E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276D1-4D36-17D9-D762-08532CBA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CB80-F7A6-52B6-74F6-E2C3ACAC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3F3D3-E8AC-0848-6524-4F7A5B1C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890CF-D834-4DCF-31F1-E8035650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1437-8237-4367-4CAC-E244A006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B7ECC-4416-E41C-29A1-8537C3E8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75D8-D5AA-5654-5D3F-01F7CDC3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90C7-A0EF-8DB1-1BFC-0B2EB4AAA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247AF-5623-F7A5-DEF2-56686929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8B3FB-C32E-A66A-3458-A944F65D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379BE-5252-04E3-192C-F2043CBCC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E0905-2EDD-1436-8187-7FFF73D24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1AC5-BB07-FD40-B322-B88972AD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EB345-473B-51C1-2A5A-2B94FC146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3C337-2D55-E56E-3444-2AD7411D3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32DCE-BA34-BC20-C7E7-7AB023A8E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42B4A-5E0E-38A4-12BD-6A747DF13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40E45-2488-67E4-405F-18853D2B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22DE8-084B-8429-CAE6-476904CD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2338F-2505-4557-BDD1-061AFA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0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DC49-3E82-468E-1DCA-FA5C6AF25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85222-359F-8498-094F-C5550FF2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C7840-F9DB-0CA7-576B-0EF3ADA4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5652E-FE66-A3C5-C40C-E14147C4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5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4B99A-F129-B6EE-8404-7F15D1E5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DDF49-59A7-BAA4-7B2E-17E3C870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34E7A-91E7-B64B-E7AF-417ED2EF1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4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E10A-C25F-A86B-A42A-152C45AE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36C7-7BFB-7067-9B77-A44C9F9FE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A0A85-9AF0-6F81-39FD-A714565F9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1D7989-CAE4-E7D1-01E5-69542C65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B7568-6508-5427-81D3-F62FC984B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6D246-8CA9-22EF-57AC-E485FC8E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71FFC-4680-B8EB-18C9-80CD22FF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3917AC-9492-04F2-93EB-F5801E885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0AC37-4C08-5AA3-F260-61A96B0BD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7EFD9-C420-FBBA-D32C-FC5EC073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F1692-192A-0F47-5F2C-AFFD2A9FD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07747-BC93-1FEE-94D4-0B9D00F5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93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1D1C3-B183-61EF-2F5E-EFBE80DE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762F3-39D5-380C-2417-72D31284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8746C-DED9-85DC-F8C5-40BE2210E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BCD46-03F4-2847-A0F1-447CADB92EE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B5C1-F4E9-12C4-1AD0-A03FE0C58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347C-19AA-4058-52CE-360C7FE86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DB43D-EA40-D545-8B45-A32CE0A7A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EFE2D769-0010-8315-132F-C1FDD6D9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347" y="293473"/>
            <a:ext cx="3467100" cy="1600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611EA3-4B44-7C0D-BDA5-4E3AA443DE2D}"/>
              </a:ext>
            </a:extLst>
          </p:cNvPr>
          <p:cNvSpPr/>
          <p:nvPr/>
        </p:nvSpPr>
        <p:spPr>
          <a:xfrm>
            <a:off x="2238200" y="3418901"/>
            <a:ext cx="2648607" cy="4880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CC8B7-72A0-D730-28C1-67F12EA6BABE}"/>
              </a:ext>
            </a:extLst>
          </p:cNvPr>
          <p:cNvSpPr/>
          <p:nvPr/>
        </p:nvSpPr>
        <p:spPr>
          <a:xfrm>
            <a:off x="2238198" y="2930808"/>
            <a:ext cx="2648607" cy="4880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546173-BED9-70A8-0B79-2EA9AAB36019}"/>
              </a:ext>
            </a:extLst>
          </p:cNvPr>
          <p:cNvSpPr txBox="1"/>
          <p:nvPr/>
        </p:nvSpPr>
        <p:spPr>
          <a:xfrm>
            <a:off x="2530006" y="3034180"/>
            <a:ext cx="2064989" cy="769441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L.E.O.J.</a:t>
            </a:r>
          </a:p>
        </p:txBody>
      </p:sp>
    </p:spTree>
    <p:extLst>
      <p:ext uri="{BB962C8B-B14F-4D97-AF65-F5344CB8AC3E}">
        <p14:creationId xmlns:p14="http://schemas.microsoft.com/office/powerpoint/2010/main" val="2388096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Lars Jacobson</dc:creator>
  <cp:lastModifiedBy>Lars Jacobson</cp:lastModifiedBy>
  <cp:revision>3</cp:revision>
  <dcterms:created xsi:type="dcterms:W3CDTF">2025-08-21T13:35:00Z</dcterms:created>
  <dcterms:modified xsi:type="dcterms:W3CDTF">2025-08-21T13:50:24Z</dcterms:modified>
</cp:coreProperties>
</file>