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handoutMasterIdLst>
    <p:handoutMasterId r:id="rId18"/>
  </p:handoutMasterIdLst>
  <p:sldIdLst>
    <p:sldId id="283" r:id="rId5"/>
    <p:sldId id="307" r:id="rId6"/>
    <p:sldId id="308" r:id="rId7"/>
    <p:sldId id="324" r:id="rId8"/>
    <p:sldId id="325" r:id="rId9"/>
    <p:sldId id="323" r:id="rId10"/>
    <p:sldId id="295" r:id="rId11"/>
    <p:sldId id="309" r:id="rId12"/>
    <p:sldId id="310" r:id="rId13"/>
    <p:sldId id="327" r:id="rId14"/>
    <p:sldId id="326" r:id="rId15"/>
    <p:sldId id="282" r:id="rId16"/>
  </p:sldIdLst>
  <p:sldSz cx="9144000" cy="5143500" type="screen16x9"/>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954"/>
    <a:srgbClr val="E6E6E6"/>
    <a:srgbClr val="FFFFFF"/>
    <a:srgbClr val="E0DED8"/>
    <a:srgbClr val="A2A1A1"/>
    <a:srgbClr val="62B3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8BA36-F3A5-42E7-AD44-4BF5F13BE8D9}" v="9" dt="2021-10-21T12:44:41.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52" autoAdjust="0"/>
  </p:normalViewPr>
  <p:slideViewPr>
    <p:cSldViewPr snapToGrid="0" snapToObjects="1" showGuides="1">
      <p:cViewPr varScale="1">
        <p:scale>
          <a:sx n="113" d="100"/>
          <a:sy n="113" d="100"/>
        </p:scale>
        <p:origin x="571" y="11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66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s-Jo Røsberg" userId="79612bf5-95cc-40f0-a3cc-ff77b15e30a0" providerId="ADAL" clId="{00A8BA36-F3A5-42E7-AD44-4BF5F13BE8D9}"/>
    <pc:docChg chg="undo custSel addSld delSld modSld sldOrd">
      <pc:chgData name="Lars-Jo Røsberg" userId="79612bf5-95cc-40f0-a3cc-ff77b15e30a0" providerId="ADAL" clId="{00A8BA36-F3A5-42E7-AD44-4BF5F13BE8D9}" dt="2021-10-21T12:50:19.324" v="2227" actId="20577"/>
      <pc:docMkLst>
        <pc:docMk/>
      </pc:docMkLst>
      <pc:sldChg chg="addSp modSp mod">
        <pc:chgData name="Lars-Jo Røsberg" userId="79612bf5-95cc-40f0-a3cc-ff77b15e30a0" providerId="ADAL" clId="{00A8BA36-F3A5-42E7-AD44-4BF5F13BE8D9}" dt="2021-10-21T11:49:05.083" v="1004" actId="20577"/>
        <pc:sldMkLst>
          <pc:docMk/>
          <pc:sldMk cId="3440767718" sldId="282"/>
        </pc:sldMkLst>
        <pc:spChg chg="add mod">
          <ac:chgData name="Lars-Jo Røsberg" userId="79612bf5-95cc-40f0-a3cc-ff77b15e30a0" providerId="ADAL" clId="{00A8BA36-F3A5-42E7-AD44-4BF5F13BE8D9}" dt="2021-10-21T11:49:05.083" v="1004" actId="20577"/>
          <ac:spMkLst>
            <pc:docMk/>
            <pc:sldMk cId="3440767718" sldId="282"/>
            <ac:spMk id="2" creationId="{493C40F8-F7C5-477A-8A6B-A10ECA744AC3}"/>
          </ac:spMkLst>
        </pc:spChg>
        <pc:spChg chg="mod">
          <ac:chgData name="Lars-Jo Røsberg" userId="79612bf5-95cc-40f0-a3cc-ff77b15e30a0" providerId="ADAL" clId="{00A8BA36-F3A5-42E7-AD44-4BF5F13BE8D9}" dt="2021-10-21T11:29:34.644" v="416" actId="20577"/>
          <ac:spMkLst>
            <pc:docMk/>
            <pc:sldMk cId="3440767718" sldId="282"/>
            <ac:spMk id="3" creationId="{00000000-0000-0000-0000-000000000000}"/>
          </ac:spMkLst>
        </pc:spChg>
      </pc:sldChg>
      <pc:sldChg chg="modSp mod">
        <pc:chgData name="Lars-Jo Røsberg" userId="79612bf5-95cc-40f0-a3cc-ff77b15e30a0" providerId="ADAL" clId="{00A8BA36-F3A5-42E7-AD44-4BF5F13BE8D9}" dt="2021-10-21T11:25:12.411" v="121" actId="20577"/>
        <pc:sldMkLst>
          <pc:docMk/>
          <pc:sldMk cId="1762354022" sldId="283"/>
        </pc:sldMkLst>
        <pc:spChg chg="mod">
          <ac:chgData name="Lars-Jo Røsberg" userId="79612bf5-95cc-40f0-a3cc-ff77b15e30a0" providerId="ADAL" clId="{00A8BA36-F3A5-42E7-AD44-4BF5F13BE8D9}" dt="2021-10-21T11:24:13.603" v="34" actId="14100"/>
          <ac:spMkLst>
            <pc:docMk/>
            <pc:sldMk cId="1762354022" sldId="283"/>
            <ac:spMk id="2" creationId="{00000000-0000-0000-0000-000000000000}"/>
          </ac:spMkLst>
        </pc:spChg>
        <pc:spChg chg="mod">
          <ac:chgData name="Lars-Jo Røsberg" userId="79612bf5-95cc-40f0-a3cc-ff77b15e30a0" providerId="ADAL" clId="{00A8BA36-F3A5-42E7-AD44-4BF5F13BE8D9}" dt="2021-10-21T11:25:03.849" v="100" actId="14100"/>
          <ac:spMkLst>
            <pc:docMk/>
            <pc:sldMk cId="1762354022" sldId="283"/>
            <ac:spMk id="10" creationId="{00000000-0000-0000-0000-000000000000}"/>
          </ac:spMkLst>
        </pc:spChg>
        <pc:spChg chg="mod">
          <ac:chgData name="Lars-Jo Røsberg" userId="79612bf5-95cc-40f0-a3cc-ff77b15e30a0" providerId="ADAL" clId="{00A8BA36-F3A5-42E7-AD44-4BF5F13BE8D9}" dt="2021-10-21T11:25:12.411" v="121" actId="20577"/>
          <ac:spMkLst>
            <pc:docMk/>
            <pc:sldMk cId="1762354022" sldId="283"/>
            <ac:spMk id="22" creationId="{00000000-0000-0000-0000-000000000000}"/>
          </ac:spMkLst>
        </pc:spChg>
      </pc:sldChg>
      <pc:sldChg chg="delSp modSp mod ord">
        <pc:chgData name="Lars-Jo Røsberg" userId="79612bf5-95cc-40f0-a3cc-ff77b15e30a0" providerId="ADAL" clId="{00A8BA36-F3A5-42E7-AD44-4BF5F13BE8D9}" dt="2021-10-21T12:00:30.853" v="1793" actId="478"/>
        <pc:sldMkLst>
          <pc:docMk/>
          <pc:sldMk cId="621410343" sldId="295"/>
        </pc:sldMkLst>
        <pc:spChg chg="del">
          <ac:chgData name="Lars-Jo Røsberg" userId="79612bf5-95cc-40f0-a3cc-ff77b15e30a0" providerId="ADAL" clId="{00A8BA36-F3A5-42E7-AD44-4BF5F13BE8D9}" dt="2021-10-21T12:00:30.853" v="1793" actId="478"/>
          <ac:spMkLst>
            <pc:docMk/>
            <pc:sldMk cId="621410343" sldId="295"/>
            <ac:spMk id="6" creationId="{00000000-0000-0000-0000-000000000000}"/>
          </ac:spMkLst>
        </pc:spChg>
        <pc:spChg chg="mod">
          <ac:chgData name="Lars-Jo Røsberg" userId="79612bf5-95cc-40f0-a3cc-ff77b15e30a0" providerId="ADAL" clId="{00A8BA36-F3A5-42E7-AD44-4BF5F13BE8D9}" dt="2021-10-21T11:48:54.226" v="994" actId="20577"/>
          <ac:spMkLst>
            <pc:docMk/>
            <pc:sldMk cId="621410343" sldId="295"/>
            <ac:spMk id="8" creationId="{00000000-0000-0000-0000-000000000000}"/>
          </ac:spMkLst>
        </pc:spChg>
      </pc:sldChg>
      <pc:sldChg chg="addSp delSp modSp mod">
        <pc:chgData name="Lars-Jo Røsberg" userId="79612bf5-95cc-40f0-a3cc-ff77b15e30a0" providerId="ADAL" clId="{00A8BA36-F3A5-42E7-AD44-4BF5F13BE8D9}" dt="2021-10-21T12:00:12.362" v="1788" actId="478"/>
        <pc:sldMkLst>
          <pc:docMk/>
          <pc:sldMk cId="1255963247" sldId="307"/>
        </pc:sldMkLst>
        <pc:spChg chg="mod">
          <ac:chgData name="Lars-Jo Røsberg" userId="79612bf5-95cc-40f0-a3cc-ff77b15e30a0" providerId="ADAL" clId="{00A8BA36-F3A5-42E7-AD44-4BF5F13BE8D9}" dt="2021-10-21T11:31:44.487" v="500" actId="20577"/>
          <ac:spMkLst>
            <pc:docMk/>
            <pc:sldMk cId="1255963247" sldId="307"/>
            <ac:spMk id="3" creationId="{00000000-0000-0000-0000-000000000000}"/>
          </ac:spMkLst>
        </pc:spChg>
        <pc:spChg chg="del mod">
          <ac:chgData name="Lars-Jo Røsberg" userId="79612bf5-95cc-40f0-a3cc-ff77b15e30a0" providerId="ADAL" clId="{00A8BA36-F3A5-42E7-AD44-4BF5F13BE8D9}" dt="2021-10-21T11:26:09.546" v="160" actId="478"/>
          <ac:spMkLst>
            <pc:docMk/>
            <pc:sldMk cId="1255963247" sldId="307"/>
            <ac:spMk id="4" creationId="{00000000-0000-0000-0000-000000000000}"/>
          </ac:spMkLst>
        </pc:spChg>
        <pc:spChg chg="mod">
          <ac:chgData name="Lars-Jo Røsberg" userId="79612bf5-95cc-40f0-a3cc-ff77b15e30a0" providerId="ADAL" clId="{00A8BA36-F3A5-42E7-AD44-4BF5F13BE8D9}" dt="2021-10-21T11:48:28.966" v="982" actId="20577"/>
          <ac:spMkLst>
            <pc:docMk/>
            <pc:sldMk cId="1255963247" sldId="307"/>
            <ac:spMk id="5" creationId="{00000000-0000-0000-0000-000000000000}"/>
          </ac:spMkLst>
        </pc:spChg>
        <pc:spChg chg="del">
          <ac:chgData name="Lars-Jo Røsberg" userId="79612bf5-95cc-40f0-a3cc-ff77b15e30a0" providerId="ADAL" clId="{00A8BA36-F3A5-42E7-AD44-4BF5F13BE8D9}" dt="2021-10-21T11:26:15.253" v="162" actId="478"/>
          <ac:spMkLst>
            <pc:docMk/>
            <pc:sldMk cId="1255963247" sldId="307"/>
            <ac:spMk id="6" creationId="{00000000-0000-0000-0000-000000000000}"/>
          </ac:spMkLst>
        </pc:spChg>
        <pc:spChg chg="del">
          <ac:chgData name="Lars-Jo Røsberg" userId="79612bf5-95cc-40f0-a3cc-ff77b15e30a0" providerId="ADAL" clId="{00A8BA36-F3A5-42E7-AD44-4BF5F13BE8D9}" dt="2021-10-21T12:00:12.362" v="1788" actId="478"/>
          <ac:spMkLst>
            <pc:docMk/>
            <pc:sldMk cId="1255963247" sldId="307"/>
            <ac:spMk id="7" creationId="{00000000-0000-0000-0000-000000000000}"/>
          </ac:spMkLst>
        </pc:spChg>
        <pc:spChg chg="add del mod">
          <ac:chgData name="Lars-Jo Røsberg" userId="79612bf5-95cc-40f0-a3cc-ff77b15e30a0" providerId="ADAL" clId="{00A8BA36-F3A5-42E7-AD44-4BF5F13BE8D9}" dt="2021-10-21T11:26:18.023" v="163" actId="478"/>
          <ac:spMkLst>
            <pc:docMk/>
            <pc:sldMk cId="1255963247" sldId="307"/>
            <ac:spMk id="11" creationId="{1F7D1968-375A-4B18-B939-9B8A2F31AAAC}"/>
          </ac:spMkLst>
        </pc:spChg>
      </pc:sldChg>
      <pc:sldChg chg="addSp delSp modSp mod">
        <pc:chgData name="Lars-Jo Røsberg" userId="79612bf5-95cc-40f0-a3cc-ff77b15e30a0" providerId="ADAL" clId="{00A8BA36-F3A5-42E7-AD44-4BF5F13BE8D9}" dt="2021-10-21T12:00:16.200" v="1789" actId="478"/>
        <pc:sldMkLst>
          <pc:docMk/>
          <pc:sldMk cId="1800177097" sldId="308"/>
        </pc:sldMkLst>
        <pc:spChg chg="del">
          <ac:chgData name="Lars-Jo Røsberg" userId="79612bf5-95cc-40f0-a3cc-ff77b15e30a0" providerId="ADAL" clId="{00A8BA36-F3A5-42E7-AD44-4BF5F13BE8D9}" dt="2021-10-21T11:33:06.612" v="501" actId="478"/>
          <ac:spMkLst>
            <pc:docMk/>
            <pc:sldMk cId="1800177097" sldId="308"/>
            <ac:spMk id="3" creationId="{00000000-0000-0000-0000-000000000000}"/>
          </ac:spMkLst>
        </pc:spChg>
        <pc:spChg chg="mod">
          <ac:chgData name="Lars-Jo Røsberg" userId="79612bf5-95cc-40f0-a3cc-ff77b15e30a0" providerId="ADAL" clId="{00A8BA36-F3A5-42E7-AD44-4BF5F13BE8D9}" dt="2021-10-21T11:36:33.996" v="635" actId="20577"/>
          <ac:spMkLst>
            <pc:docMk/>
            <pc:sldMk cId="1800177097" sldId="308"/>
            <ac:spMk id="4" creationId="{00000000-0000-0000-0000-000000000000}"/>
          </ac:spMkLst>
        </pc:spChg>
        <pc:spChg chg="mod">
          <ac:chgData name="Lars-Jo Røsberg" userId="79612bf5-95cc-40f0-a3cc-ff77b15e30a0" providerId="ADAL" clId="{00A8BA36-F3A5-42E7-AD44-4BF5F13BE8D9}" dt="2021-10-21T11:40:56.542" v="842" actId="20577"/>
          <ac:spMkLst>
            <pc:docMk/>
            <pc:sldMk cId="1800177097" sldId="308"/>
            <ac:spMk id="5" creationId="{00000000-0000-0000-0000-000000000000}"/>
          </ac:spMkLst>
        </pc:spChg>
        <pc:spChg chg="add del mod">
          <ac:chgData name="Lars-Jo Røsberg" userId="79612bf5-95cc-40f0-a3cc-ff77b15e30a0" providerId="ADAL" clId="{00A8BA36-F3A5-42E7-AD44-4BF5F13BE8D9}" dt="2021-10-21T11:33:09.670" v="502" actId="478"/>
          <ac:spMkLst>
            <pc:docMk/>
            <pc:sldMk cId="1800177097" sldId="308"/>
            <ac:spMk id="6" creationId="{DA92424F-8319-4922-9401-F8D1AA7BFE06}"/>
          </ac:spMkLst>
        </pc:spChg>
        <pc:spChg chg="del">
          <ac:chgData name="Lars-Jo Røsberg" userId="79612bf5-95cc-40f0-a3cc-ff77b15e30a0" providerId="ADAL" clId="{00A8BA36-F3A5-42E7-AD44-4BF5F13BE8D9}" dt="2021-10-21T12:00:16.200" v="1789" actId="478"/>
          <ac:spMkLst>
            <pc:docMk/>
            <pc:sldMk cId="1800177097" sldId="308"/>
            <ac:spMk id="7" creationId="{00000000-0000-0000-0000-000000000000}"/>
          </ac:spMkLst>
        </pc:spChg>
        <pc:spChg chg="add del mod">
          <ac:chgData name="Lars-Jo Røsberg" userId="79612bf5-95cc-40f0-a3cc-ff77b15e30a0" providerId="ADAL" clId="{00A8BA36-F3A5-42E7-AD44-4BF5F13BE8D9}" dt="2021-10-21T11:33:29.817" v="520" actId="478"/>
          <ac:spMkLst>
            <pc:docMk/>
            <pc:sldMk cId="1800177097" sldId="308"/>
            <ac:spMk id="13" creationId="{E73B8E3F-37C5-4167-AC66-E2AC2707836D}"/>
          </ac:spMkLst>
        </pc:spChg>
        <pc:graphicFrameChg chg="del">
          <ac:chgData name="Lars-Jo Røsberg" userId="79612bf5-95cc-40f0-a3cc-ff77b15e30a0" providerId="ADAL" clId="{00A8BA36-F3A5-42E7-AD44-4BF5F13BE8D9}" dt="2021-10-21T11:33:26.964" v="519" actId="478"/>
          <ac:graphicFrameMkLst>
            <pc:docMk/>
            <pc:sldMk cId="1800177097" sldId="308"/>
            <ac:graphicFrameMk id="11" creationId="{00000000-0000-0000-0000-000000000000}"/>
          </ac:graphicFrameMkLst>
        </pc:graphicFrameChg>
      </pc:sldChg>
      <pc:sldChg chg="addSp delSp modSp mod">
        <pc:chgData name="Lars-Jo Røsberg" userId="79612bf5-95cc-40f0-a3cc-ff77b15e30a0" providerId="ADAL" clId="{00A8BA36-F3A5-42E7-AD44-4BF5F13BE8D9}" dt="2021-10-21T12:50:19.324" v="2227" actId="20577"/>
        <pc:sldMkLst>
          <pc:docMk/>
          <pc:sldMk cId="849882962" sldId="309"/>
        </pc:sldMkLst>
        <pc:spChg chg="mod">
          <ac:chgData name="Lars-Jo Røsberg" userId="79612bf5-95cc-40f0-a3cc-ff77b15e30a0" providerId="ADAL" clId="{00A8BA36-F3A5-42E7-AD44-4BF5F13BE8D9}" dt="2021-10-21T12:50:19.324" v="2227" actId="20577"/>
          <ac:spMkLst>
            <pc:docMk/>
            <pc:sldMk cId="849882962" sldId="309"/>
            <ac:spMk id="3" creationId="{00000000-0000-0000-0000-000000000000}"/>
          </ac:spMkLst>
        </pc:spChg>
        <pc:spChg chg="del">
          <ac:chgData name="Lars-Jo Røsberg" userId="79612bf5-95cc-40f0-a3cc-ff77b15e30a0" providerId="ADAL" clId="{00A8BA36-F3A5-42E7-AD44-4BF5F13BE8D9}" dt="2021-10-21T11:46:15.944" v="912" actId="478"/>
          <ac:spMkLst>
            <pc:docMk/>
            <pc:sldMk cId="849882962" sldId="309"/>
            <ac:spMk id="4" creationId="{00000000-0000-0000-0000-000000000000}"/>
          </ac:spMkLst>
        </pc:spChg>
        <pc:spChg chg="del mod">
          <ac:chgData name="Lars-Jo Røsberg" userId="79612bf5-95cc-40f0-a3cc-ff77b15e30a0" providerId="ADAL" clId="{00A8BA36-F3A5-42E7-AD44-4BF5F13BE8D9}" dt="2021-10-21T11:47:27.584" v="941" actId="478"/>
          <ac:spMkLst>
            <pc:docMk/>
            <pc:sldMk cId="849882962" sldId="309"/>
            <ac:spMk id="5" creationId="{00000000-0000-0000-0000-000000000000}"/>
          </ac:spMkLst>
        </pc:spChg>
        <pc:spChg chg="del">
          <ac:chgData name="Lars-Jo Røsberg" userId="79612bf5-95cc-40f0-a3cc-ff77b15e30a0" providerId="ADAL" clId="{00A8BA36-F3A5-42E7-AD44-4BF5F13BE8D9}" dt="2021-10-21T11:46:36.499" v="917" actId="478"/>
          <ac:spMkLst>
            <pc:docMk/>
            <pc:sldMk cId="849882962" sldId="309"/>
            <ac:spMk id="6" creationId="{00000000-0000-0000-0000-000000000000}"/>
          </ac:spMkLst>
        </pc:spChg>
        <pc:spChg chg="del">
          <ac:chgData name="Lars-Jo Røsberg" userId="79612bf5-95cc-40f0-a3cc-ff77b15e30a0" providerId="ADAL" clId="{00A8BA36-F3A5-42E7-AD44-4BF5F13BE8D9}" dt="2021-10-21T11:46:38.948" v="918" actId="478"/>
          <ac:spMkLst>
            <pc:docMk/>
            <pc:sldMk cId="849882962" sldId="309"/>
            <ac:spMk id="7" creationId="{00000000-0000-0000-0000-000000000000}"/>
          </ac:spMkLst>
        </pc:spChg>
        <pc:spChg chg="del">
          <ac:chgData name="Lars-Jo Røsberg" userId="79612bf5-95cc-40f0-a3cc-ff77b15e30a0" providerId="ADAL" clId="{00A8BA36-F3A5-42E7-AD44-4BF5F13BE8D9}" dt="2021-10-21T12:00:36.739" v="1795" actId="478"/>
          <ac:spMkLst>
            <pc:docMk/>
            <pc:sldMk cId="849882962" sldId="309"/>
            <ac:spMk id="8" creationId="{00000000-0000-0000-0000-000000000000}"/>
          </ac:spMkLst>
        </pc:spChg>
        <pc:spChg chg="add del mod">
          <ac:chgData name="Lars-Jo Røsberg" userId="79612bf5-95cc-40f0-a3cc-ff77b15e30a0" providerId="ADAL" clId="{00A8BA36-F3A5-42E7-AD44-4BF5F13BE8D9}" dt="2021-10-21T11:47:38.813" v="944" actId="478"/>
          <ac:spMkLst>
            <pc:docMk/>
            <pc:sldMk cId="849882962" sldId="309"/>
            <ac:spMk id="12" creationId="{640A9E16-BF4A-4A10-9D41-80B3F315388D}"/>
          </ac:spMkLst>
        </pc:spChg>
        <pc:spChg chg="add del mod">
          <ac:chgData name="Lars-Jo Røsberg" userId="79612bf5-95cc-40f0-a3cc-ff77b15e30a0" providerId="ADAL" clId="{00A8BA36-F3A5-42E7-AD44-4BF5F13BE8D9}" dt="2021-10-21T11:46:19.156" v="914" actId="478"/>
          <ac:spMkLst>
            <pc:docMk/>
            <pc:sldMk cId="849882962" sldId="309"/>
            <ac:spMk id="14" creationId="{7DB7DB87-8A4F-41B0-93FB-F6661D69AAC1}"/>
          </ac:spMkLst>
        </pc:spChg>
        <pc:spChg chg="add del mod">
          <ac:chgData name="Lars-Jo Røsberg" userId="79612bf5-95cc-40f0-a3cc-ff77b15e30a0" providerId="ADAL" clId="{00A8BA36-F3A5-42E7-AD44-4BF5F13BE8D9}" dt="2021-10-21T11:46:30.331" v="916" actId="478"/>
          <ac:spMkLst>
            <pc:docMk/>
            <pc:sldMk cId="849882962" sldId="309"/>
            <ac:spMk id="16" creationId="{9BF609CB-F20D-48D7-A2DF-1B029050DE0E}"/>
          </ac:spMkLst>
        </pc:spChg>
        <pc:spChg chg="add del mod">
          <ac:chgData name="Lars-Jo Røsberg" userId="79612bf5-95cc-40f0-a3cc-ff77b15e30a0" providerId="ADAL" clId="{00A8BA36-F3A5-42E7-AD44-4BF5F13BE8D9}" dt="2021-10-21T11:47:18.615" v="938" actId="478"/>
          <ac:spMkLst>
            <pc:docMk/>
            <pc:sldMk cId="849882962" sldId="309"/>
            <ac:spMk id="18" creationId="{2D2B7FB8-92F8-4A53-8F97-9F542BC789F2}"/>
          </ac:spMkLst>
        </pc:spChg>
        <pc:spChg chg="add del mod">
          <ac:chgData name="Lars-Jo Røsberg" userId="79612bf5-95cc-40f0-a3cc-ff77b15e30a0" providerId="ADAL" clId="{00A8BA36-F3A5-42E7-AD44-4BF5F13BE8D9}" dt="2021-10-21T11:47:11.443" v="935" actId="478"/>
          <ac:spMkLst>
            <pc:docMk/>
            <pc:sldMk cId="849882962" sldId="309"/>
            <ac:spMk id="20" creationId="{AC1D91B9-7AE2-493B-94AE-040B2F8EA99D}"/>
          </ac:spMkLst>
        </pc:spChg>
        <pc:spChg chg="add mod">
          <ac:chgData name="Lars-Jo Røsberg" userId="79612bf5-95cc-40f0-a3cc-ff77b15e30a0" providerId="ADAL" clId="{00A8BA36-F3A5-42E7-AD44-4BF5F13BE8D9}" dt="2021-10-21T12:49:51.884" v="2142" actId="20577"/>
          <ac:spMkLst>
            <pc:docMk/>
            <pc:sldMk cId="849882962" sldId="309"/>
            <ac:spMk id="21" creationId="{31A5C0B4-D88B-423B-9C61-7E8A919F3F79}"/>
          </ac:spMkLst>
        </pc:spChg>
        <pc:picChg chg="add del mod">
          <ac:chgData name="Lars-Jo Røsberg" userId="79612bf5-95cc-40f0-a3cc-ff77b15e30a0" providerId="ADAL" clId="{00A8BA36-F3A5-42E7-AD44-4BF5F13BE8D9}" dt="2021-10-21T12:50:12.183" v="2200" actId="1076"/>
          <ac:picMkLst>
            <pc:docMk/>
            <pc:sldMk cId="849882962" sldId="309"/>
            <ac:picMk id="11" creationId="{00000000-0000-0000-0000-000000000000}"/>
          </ac:picMkLst>
        </pc:picChg>
      </pc:sldChg>
      <pc:sldChg chg="addSp delSp modSp mod">
        <pc:chgData name="Lars-Jo Røsberg" userId="79612bf5-95cc-40f0-a3cc-ff77b15e30a0" providerId="ADAL" clId="{00A8BA36-F3A5-42E7-AD44-4BF5F13BE8D9}" dt="2021-10-21T12:07:11.452" v="1865" actId="114"/>
        <pc:sldMkLst>
          <pc:docMk/>
          <pc:sldMk cId="3744445099" sldId="310"/>
        </pc:sldMkLst>
        <pc:spChg chg="mod">
          <ac:chgData name="Lars-Jo Røsberg" userId="79612bf5-95cc-40f0-a3cc-ff77b15e30a0" providerId="ADAL" clId="{00A8BA36-F3A5-42E7-AD44-4BF5F13BE8D9}" dt="2021-10-21T12:03:08.499" v="1804" actId="1076"/>
          <ac:spMkLst>
            <pc:docMk/>
            <pc:sldMk cId="3744445099" sldId="310"/>
            <ac:spMk id="3" creationId="{00000000-0000-0000-0000-000000000000}"/>
          </ac:spMkLst>
        </pc:spChg>
        <pc:spChg chg="del mod">
          <ac:chgData name="Lars-Jo Røsberg" userId="79612bf5-95cc-40f0-a3cc-ff77b15e30a0" providerId="ADAL" clId="{00A8BA36-F3A5-42E7-AD44-4BF5F13BE8D9}" dt="2021-10-21T11:50:06.631" v="1036" actId="478"/>
          <ac:spMkLst>
            <pc:docMk/>
            <pc:sldMk cId="3744445099" sldId="310"/>
            <ac:spMk id="4" creationId="{00000000-0000-0000-0000-000000000000}"/>
          </ac:spMkLst>
        </pc:spChg>
        <pc:spChg chg="del">
          <ac:chgData name="Lars-Jo Røsberg" userId="79612bf5-95cc-40f0-a3cc-ff77b15e30a0" providerId="ADAL" clId="{00A8BA36-F3A5-42E7-AD44-4BF5F13BE8D9}" dt="2021-10-21T11:50:24.403" v="1037" actId="478"/>
          <ac:spMkLst>
            <pc:docMk/>
            <pc:sldMk cId="3744445099" sldId="310"/>
            <ac:spMk id="5" creationId="{00000000-0000-0000-0000-000000000000}"/>
          </ac:spMkLst>
        </pc:spChg>
        <pc:spChg chg="mod">
          <ac:chgData name="Lars-Jo Røsberg" userId="79612bf5-95cc-40f0-a3cc-ff77b15e30a0" providerId="ADAL" clId="{00A8BA36-F3A5-42E7-AD44-4BF5F13BE8D9}" dt="2021-10-21T12:03:05.043" v="1803" actId="1076"/>
          <ac:spMkLst>
            <pc:docMk/>
            <pc:sldMk cId="3744445099" sldId="310"/>
            <ac:spMk id="6" creationId="{00000000-0000-0000-0000-000000000000}"/>
          </ac:spMkLst>
        </pc:spChg>
        <pc:spChg chg="del">
          <ac:chgData name="Lars-Jo Røsberg" userId="79612bf5-95cc-40f0-a3cc-ff77b15e30a0" providerId="ADAL" clId="{00A8BA36-F3A5-42E7-AD44-4BF5F13BE8D9}" dt="2021-10-21T12:00:33.992" v="1794" actId="478"/>
          <ac:spMkLst>
            <pc:docMk/>
            <pc:sldMk cId="3744445099" sldId="310"/>
            <ac:spMk id="7" creationId="{00000000-0000-0000-0000-000000000000}"/>
          </ac:spMkLst>
        </pc:spChg>
        <pc:spChg chg="add del mod">
          <ac:chgData name="Lars-Jo Røsberg" userId="79612bf5-95cc-40f0-a3cc-ff77b15e30a0" providerId="ADAL" clId="{00A8BA36-F3A5-42E7-AD44-4BF5F13BE8D9}" dt="2021-10-21T11:50:26.909" v="1038" actId="478"/>
          <ac:spMkLst>
            <pc:docMk/>
            <pc:sldMk cId="3744445099" sldId="310"/>
            <ac:spMk id="11" creationId="{E1E8F41F-62E3-4D68-9D5F-09CB280741C4}"/>
          </ac:spMkLst>
        </pc:spChg>
        <pc:spChg chg="add mod">
          <ac:chgData name="Lars-Jo Røsberg" userId="79612bf5-95cc-40f0-a3cc-ff77b15e30a0" providerId="ADAL" clId="{00A8BA36-F3A5-42E7-AD44-4BF5F13BE8D9}" dt="2021-10-21T12:07:11.452" v="1865" actId="114"/>
          <ac:spMkLst>
            <pc:docMk/>
            <pc:sldMk cId="3744445099" sldId="310"/>
            <ac:spMk id="14" creationId="{601C4554-3945-4404-9067-DC6626DE56D9}"/>
          </ac:spMkLst>
        </pc:spChg>
        <pc:picChg chg="add mod">
          <ac:chgData name="Lars-Jo Røsberg" userId="79612bf5-95cc-40f0-a3cc-ff77b15e30a0" providerId="ADAL" clId="{00A8BA36-F3A5-42E7-AD44-4BF5F13BE8D9}" dt="2021-10-21T12:03:14.521" v="1805" actId="1076"/>
          <ac:picMkLst>
            <pc:docMk/>
            <pc:sldMk cId="3744445099" sldId="310"/>
            <ac:picMk id="13" creationId="{801B5465-0A71-460E-B61D-24DEE9AFA1B2}"/>
          </ac:picMkLst>
        </pc:picChg>
      </pc:sldChg>
      <pc:sldChg chg="del">
        <pc:chgData name="Lars-Jo Røsberg" userId="79612bf5-95cc-40f0-a3cc-ff77b15e30a0" providerId="ADAL" clId="{00A8BA36-F3A5-42E7-AD44-4BF5F13BE8D9}" dt="2021-10-21T11:56:49.863" v="1616" actId="47"/>
        <pc:sldMkLst>
          <pc:docMk/>
          <pc:sldMk cId="3671700663" sldId="311"/>
        </pc:sldMkLst>
      </pc:sldChg>
      <pc:sldChg chg="del">
        <pc:chgData name="Lars-Jo Røsberg" userId="79612bf5-95cc-40f0-a3cc-ff77b15e30a0" providerId="ADAL" clId="{00A8BA36-F3A5-42E7-AD44-4BF5F13BE8D9}" dt="2021-10-21T11:56:52.092" v="1617" actId="47"/>
        <pc:sldMkLst>
          <pc:docMk/>
          <pc:sldMk cId="3255920131" sldId="312"/>
        </pc:sldMkLst>
      </pc:sldChg>
      <pc:sldChg chg="del">
        <pc:chgData name="Lars-Jo Røsberg" userId="79612bf5-95cc-40f0-a3cc-ff77b15e30a0" providerId="ADAL" clId="{00A8BA36-F3A5-42E7-AD44-4BF5F13BE8D9}" dt="2021-10-21T11:56:53.601" v="1618" actId="47"/>
        <pc:sldMkLst>
          <pc:docMk/>
          <pc:sldMk cId="609001526" sldId="313"/>
        </pc:sldMkLst>
      </pc:sldChg>
      <pc:sldChg chg="del">
        <pc:chgData name="Lars-Jo Røsberg" userId="79612bf5-95cc-40f0-a3cc-ff77b15e30a0" providerId="ADAL" clId="{00A8BA36-F3A5-42E7-AD44-4BF5F13BE8D9}" dt="2021-10-21T11:56:56.083" v="1619" actId="47"/>
        <pc:sldMkLst>
          <pc:docMk/>
          <pc:sldMk cId="1938359862" sldId="314"/>
        </pc:sldMkLst>
      </pc:sldChg>
      <pc:sldChg chg="delSp del mod">
        <pc:chgData name="Lars-Jo Røsberg" userId="79612bf5-95cc-40f0-a3cc-ff77b15e30a0" providerId="ADAL" clId="{00A8BA36-F3A5-42E7-AD44-4BF5F13BE8D9}" dt="2021-10-21T12:05:54.744" v="1827" actId="47"/>
        <pc:sldMkLst>
          <pc:docMk/>
          <pc:sldMk cId="2719899396" sldId="315"/>
        </pc:sldMkLst>
        <pc:spChg chg="del">
          <ac:chgData name="Lars-Jo Røsberg" userId="79612bf5-95cc-40f0-a3cc-ff77b15e30a0" providerId="ADAL" clId="{00A8BA36-F3A5-42E7-AD44-4BF5F13BE8D9}" dt="2021-10-21T12:00:40.464" v="1796" actId="478"/>
          <ac:spMkLst>
            <pc:docMk/>
            <pc:sldMk cId="2719899396" sldId="315"/>
            <ac:spMk id="6" creationId="{00000000-0000-0000-0000-000000000000}"/>
          </ac:spMkLst>
        </pc:spChg>
      </pc:sldChg>
      <pc:sldChg chg="del">
        <pc:chgData name="Lars-Jo Røsberg" userId="79612bf5-95cc-40f0-a3cc-ff77b15e30a0" providerId="ADAL" clId="{00A8BA36-F3A5-42E7-AD44-4BF5F13BE8D9}" dt="2021-10-21T12:06:02.019" v="1828" actId="47"/>
        <pc:sldMkLst>
          <pc:docMk/>
          <pc:sldMk cId="2524449631" sldId="316"/>
        </pc:sldMkLst>
      </pc:sldChg>
      <pc:sldChg chg="del">
        <pc:chgData name="Lars-Jo Røsberg" userId="79612bf5-95cc-40f0-a3cc-ff77b15e30a0" providerId="ADAL" clId="{00A8BA36-F3A5-42E7-AD44-4BF5F13BE8D9}" dt="2021-10-21T12:06:02.019" v="1828" actId="47"/>
        <pc:sldMkLst>
          <pc:docMk/>
          <pc:sldMk cId="454311853" sldId="317"/>
        </pc:sldMkLst>
      </pc:sldChg>
      <pc:sldChg chg="del">
        <pc:chgData name="Lars-Jo Røsberg" userId="79612bf5-95cc-40f0-a3cc-ff77b15e30a0" providerId="ADAL" clId="{00A8BA36-F3A5-42E7-AD44-4BF5F13BE8D9}" dt="2021-10-21T12:06:02.019" v="1828" actId="47"/>
        <pc:sldMkLst>
          <pc:docMk/>
          <pc:sldMk cId="2022484937" sldId="318"/>
        </pc:sldMkLst>
      </pc:sldChg>
      <pc:sldChg chg="del">
        <pc:chgData name="Lars-Jo Røsberg" userId="79612bf5-95cc-40f0-a3cc-ff77b15e30a0" providerId="ADAL" clId="{00A8BA36-F3A5-42E7-AD44-4BF5F13BE8D9}" dt="2021-10-21T12:06:02.019" v="1828" actId="47"/>
        <pc:sldMkLst>
          <pc:docMk/>
          <pc:sldMk cId="420997456" sldId="319"/>
        </pc:sldMkLst>
      </pc:sldChg>
      <pc:sldChg chg="del">
        <pc:chgData name="Lars-Jo Røsberg" userId="79612bf5-95cc-40f0-a3cc-ff77b15e30a0" providerId="ADAL" clId="{00A8BA36-F3A5-42E7-AD44-4BF5F13BE8D9}" dt="2021-10-21T12:06:02.019" v="1828" actId="47"/>
        <pc:sldMkLst>
          <pc:docMk/>
          <pc:sldMk cId="1267194355" sldId="320"/>
        </pc:sldMkLst>
      </pc:sldChg>
      <pc:sldChg chg="del">
        <pc:chgData name="Lars-Jo Røsberg" userId="79612bf5-95cc-40f0-a3cc-ff77b15e30a0" providerId="ADAL" clId="{00A8BA36-F3A5-42E7-AD44-4BF5F13BE8D9}" dt="2021-10-21T12:06:02.019" v="1828" actId="47"/>
        <pc:sldMkLst>
          <pc:docMk/>
          <pc:sldMk cId="1959821780" sldId="321"/>
        </pc:sldMkLst>
      </pc:sldChg>
      <pc:sldChg chg="del">
        <pc:chgData name="Lars-Jo Røsberg" userId="79612bf5-95cc-40f0-a3cc-ff77b15e30a0" providerId="ADAL" clId="{00A8BA36-F3A5-42E7-AD44-4BF5F13BE8D9}" dt="2021-10-21T12:06:02.019" v="1828" actId="47"/>
        <pc:sldMkLst>
          <pc:docMk/>
          <pc:sldMk cId="4272527835" sldId="322"/>
        </pc:sldMkLst>
      </pc:sldChg>
      <pc:sldChg chg="addSp delSp modSp add mod">
        <pc:chgData name="Lars-Jo Røsberg" userId="79612bf5-95cc-40f0-a3cc-ff77b15e30a0" providerId="ADAL" clId="{00A8BA36-F3A5-42E7-AD44-4BF5F13BE8D9}" dt="2021-10-21T12:00:26.788" v="1792" actId="478"/>
        <pc:sldMkLst>
          <pc:docMk/>
          <pc:sldMk cId="2666982844" sldId="323"/>
        </pc:sldMkLst>
        <pc:spChg chg="mod">
          <ac:chgData name="Lars-Jo Røsberg" userId="79612bf5-95cc-40f0-a3cc-ff77b15e30a0" providerId="ADAL" clId="{00A8BA36-F3A5-42E7-AD44-4BF5F13BE8D9}" dt="2021-10-21T11:34:55.558" v="596" actId="20577"/>
          <ac:spMkLst>
            <pc:docMk/>
            <pc:sldMk cId="2666982844" sldId="323"/>
            <ac:spMk id="4" creationId="{00000000-0000-0000-0000-000000000000}"/>
          </ac:spMkLst>
        </pc:spChg>
        <pc:spChg chg="del mod">
          <ac:chgData name="Lars-Jo Røsberg" userId="79612bf5-95cc-40f0-a3cc-ff77b15e30a0" providerId="ADAL" clId="{00A8BA36-F3A5-42E7-AD44-4BF5F13BE8D9}" dt="2021-10-21T11:35:38.391" v="598"/>
          <ac:spMkLst>
            <pc:docMk/>
            <pc:sldMk cId="2666982844" sldId="323"/>
            <ac:spMk id="5" creationId="{00000000-0000-0000-0000-000000000000}"/>
          </ac:spMkLst>
        </pc:spChg>
        <pc:spChg chg="add mod">
          <ac:chgData name="Lars-Jo Røsberg" userId="79612bf5-95cc-40f0-a3cc-ff77b15e30a0" providerId="ADAL" clId="{00A8BA36-F3A5-42E7-AD44-4BF5F13BE8D9}" dt="2021-10-21T11:46:01.099" v="911" actId="313"/>
          <ac:spMkLst>
            <pc:docMk/>
            <pc:sldMk cId="2666982844" sldId="323"/>
            <ac:spMk id="6" creationId="{945C5647-A131-4386-BAF1-0149937A5D2F}"/>
          </ac:spMkLst>
        </pc:spChg>
        <pc:spChg chg="del">
          <ac:chgData name="Lars-Jo Røsberg" userId="79612bf5-95cc-40f0-a3cc-ff77b15e30a0" providerId="ADAL" clId="{00A8BA36-F3A5-42E7-AD44-4BF5F13BE8D9}" dt="2021-10-21T12:00:26.788" v="1792" actId="478"/>
          <ac:spMkLst>
            <pc:docMk/>
            <pc:sldMk cId="2666982844" sldId="323"/>
            <ac:spMk id="7" creationId="{00000000-0000-0000-0000-000000000000}"/>
          </ac:spMkLst>
        </pc:spChg>
        <pc:picChg chg="add mod">
          <ac:chgData name="Lars-Jo Røsberg" userId="79612bf5-95cc-40f0-a3cc-ff77b15e30a0" providerId="ADAL" clId="{00A8BA36-F3A5-42E7-AD44-4BF5F13BE8D9}" dt="2021-10-21T11:45:45.500" v="901" actId="1076"/>
          <ac:picMkLst>
            <pc:docMk/>
            <pc:sldMk cId="2666982844" sldId="323"/>
            <ac:picMk id="3" creationId="{9F3980F3-C17F-4A79-9C31-8B87B91B27E6}"/>
          </ac:picMkLst>
        </pc:picChg>
      </pc:sldChg>
      <pc:sldChg chg="addSp delSp modSp add mod ord">
        <pc:chgData name="Lars-Jo Røsberg" userId="79612bf5-95cc-40f0-a3cc-ff77b15e30a0" providerId="ADAL" clId="{00A8BA36-F3A5-42E7-AD44-4BF5F13BE8D9}" dt="2021-10-21T12:00:19.223" v="1790" actId="478"/>
        <pc:sldMkLst>
          <pc:docMk/>
          <pc:sldMk cId="354538295" sldId="324"/>
        </pc:sldMkLst>
        <pc:spChg chg="add del mod">
          <ac:chgData name="Lars-Jo Røsberg" userId="79612bf5-95cc-40f0-a3cc-ff77b15e30a0" providerId="ADAL" clId="{00A8BA36-F3A5-42E7-AD44-4BF5F13BE8D9}" dt="2021-10-21T11:34:31.791" v="582" actId="478"/>
          <ac:spMkLst>
            <pc:docMk/>
            <pc:sldMk cId="354538295" sldId="324"/>
            <ac:spMk id="3" creationId="{30D99CB8-422B-4E8E-A9B4-7442EF561985}"/>
          </ac:spMkLst>
        </pc:spChg>
        <pc:spChg chg="mod">
          <ac:chgData name="Lars-Jo Røsberg" userId="79612bf5-95cc-40f0-a3cc-ff77b15e30a0" providerId="ADAL" clId="{00A8BA36-F3A5-42E7-AD44-4BF5F13BE8D9}" dt="2021-10-21T11:42:39.549" v="867" actId="14100"/>
          <ac:spMkLst>
            <pc:docMk/>
            <pc:sldMk cId="354538295" sldId="324"/>
            <ac:spMk id="4" creationId="{00000000-0000-0000-0000-000000000000}"/>
          </ac:spMkLst>
        </pc:spChg>
        <pc:spChg chg="del">
          <ac:chgData name="Lars-Jo Røsberg" userId="79612bf5-95cc-40f0-a3cc-ff77b15e30a0" providerId="ADAL" clId="{00A8BA36-F3A5-42E7-AD44-4BF5F13BE8D9}" dt="2021-10-21T11:34:28.996" v="581" actId="478"/>
          <ac:spMkLst>
            <pc:docMk/>
            <pc:sldMk cId="354538295" sldId="324"/>
            <ac:spMk id="5" creationId="{00000000-0000-0000-0000-000000000000}"/>
          </ac:spMkLst>
        </pc:spChg>
        <pc:spChg chg="del">
          <ac:chgData name="Lars-Jo Røsberg" userId="79612bf5-95cc-40f0-a3cc-ff77b15e30a0" providerId="ADAL" clId="{00A8BA36-F3A5-42E7-AD44-4BF5F13BE8D9}" dt="2021-10-21T12:00:19.223" v="1790" actId="478"/>
          <ac:spMkLst>
            <pc:docMk/>
            <pc:sldMk cId="354538295" sldId="324"/>
            <ac:spMk id="7" creationId="{00000000-0000-0000-0000-000000000000}"/>
          </ac:spMkLst>
        </pc:spChg>
        <pc:spChg chg="add mod">
          <ac:chgData name="Lars-Jo Røsberg" userId="79612bf5-95cc-40f0-a3cc-ff77b15e30a0" providerId="ADAL" clId="{00A8BA36-F3A5-42E7-AD44-4BF5F13BE8D9}" dt="2021-10-21T11:45:21.468" v="900" actId="1076"/>
          <ac:spMkLst>
            <pc:docMk/>
            <pc:sldMk cId="354538295" sldId="324"/>
            <ac:spMk id="14" creationId="{EBB25CBA-2BDD-4183-93DC-94018BCD1F5C}"/>
          </ac:spMkLst>
        </pc:spChg>
        <pc:picChg chg="add del mod">
          <ac:chgData name="Lars-Jo Røsberg" userId="79612bf5-95cc-40f0-a3cc-ff77b15e30a0" providerId="ADAL" clId="{00A8BA36-F3A5-42E7-AD44-4BF5F13BE8D9}" dt="2021-10-21T11:42:06.744" v="847" actId="478"/>
          <ac:picMkLst>
            <pc:docMk/>
            <pc:sldMk cId="354538295" sldId="324"/>
            <ac:picMk id="11" creationId="{D43E0356-BD01-4F46-8181-D70889E2C7B0}"/>
          </ac:picMkLst>
        </pc:picChg>
        <pc:picChg chg="add mod">
          <ac:chgData name="Lars-Jo Røsberg" userId="79612bf5-95cc-40f0-a3cc-ff77b15e30a0" providerId="ADAL" clId="{00A8BA36-F3A5-42E7-AD44-4BF5F13BE8D9}" dt="2021-10-21T11:44:57.782" v="887" actId="1076"/>
          <ac:picMkLst>
            <pc:docMk/>
            <pc:sldMk cId="354538295" sldId="324"/>
            <ac:picMk id="13" creationId="{6D259FDF-BCD9-45CB-A106-C6CB94715FE7}"/>
          </ac:picMkLst>
        </pc:picChg>
      </pc:sldChg>
      <pc:sldChg chg="addSp delSp modSp add mod">
        <pc:chgData name="Lars-Jo Røsberg" userId="79612bf5-95cc-40f0-a3cc-ff77b15e30a0" providerId="ADAL" clId="{00A8BA36-F3A5-42E7-AD44-4BF5F13BE8D9}" dt="2021-10-21T12:00:22.957" v="1791" actId="478"/>
        <pc:sldMkLst>
          <pc:docMk/>
          <pc:sldMk cId="3339065943" sldId="325"/>
        </pc:sldMkLst>
        <pc:spChg chg="add mod">
          <ac:chgData name="Lars-Jo Røsberg" userId="79612bf5-95cc-40f0-a3cc-ff77b15e30a0" providerId="ADAL" clId="{00A8BA36-F3A5-42E7-AD44-4BF5F13BE8D9}" dt="2021-10-21T11:44:09.195" v="885" actId="14100"/>
          <ac:spMkLst>
            <pc:docMk/>
            <pc:sldMk cId="3339065943" sldId="325"/>
            <ac:spMk id="2" creationId="{01C45ECA-9E9C-4FBB-B516-26D48A365441}"/>
          </ac:spMkLst>
        </pc:spChg>
        <pc:spChg chg="del">
          <ac:chgData name="Lars-Jo Røsberg" userId="79612bf5-95cc-40f0-a3cc-ff77b15e30a0" providerId="ADAL" clId="{00A8BA36-F3A5-42E7-AD44-4BF5F13BE8D9}" dt="2021-10-21T12:00:22.957" v="1791" actId="478"/>
          <ac:spMkLst>
            <pc:docMk/>
            <pc:sldMk cId="3339065943" sldId="325"/>
            <ac:spMk id="7" creationId="{00000000-0000-0000-0000-000000000000}"/>
          </ac:spMkLst>
        </pc:spChg>
        <pc:picChg chg="mod">
          <ac:chgData name="Lars-Jo Røsberg" userId="79612bf5-95cc-40f0-a3cc-ff77b15e30a0" providerId="ADAL" clId="{00A8BA36-F3A5-42E7-AD44-4BF5F13BE8D9}" dt="2021-10-21T11:44:15.507" v="886" actId="1076"/>
          <ac:picMkLst>
            <pc:docMk/>
            <pc:sldMk cId="3339065943" sldId="325"/>
            <ac:picMk id="11" creationId="{D43E0356-BD01-4F46-8181-D70889E2C7B0}"/>
          </ac:picMkLst>
        </pc:picChg>
      </pc:sldChg>
      <pc:sldChg chg="delSp modSp add mod ord">
        <pc:chgData name="Lars-Jo Røsberg" userId="79612bf5-95cc-40f0-a3cc-ff77b15e30a0" providerId="ADAL" clId="{00A8BA36-F3A5-42E7-AD44-4BF5F13BE8D9}" dt="2021-10-21T12:06:48.157" v="1841" actId="122"/>
        <pc:sldMkLst>
          <pc:docMk/>
          <pc:sldMk cId="526553077" sldId="326"/>
        </pc:sldMkLst>
        <pc:spChg chg="del">
          <ac:chgData name="Lars-Jo Røsberg" userId="79612bf5-95cc-40f0-a3cc-ff77b15e30a0" providerId="ADAL" clId="{00A8BA36-F3A5-42E7-AD44-4BF5F13BE8D9}" dt="2021-10-21T12:00:45.775" v="1797" actId="478"/>
          <ac:spMkLst>
            <pc:docMk/>
            <pc:sldMk cId="526553077" sldId="326"/>
            <ac:spMk id="6" creationId="{00000000-0000-0000-0000-000000000000}"/>
          </ac:spMkLst>
        </pc:spChg>
        <pc:spChg chg="mod">
          <ac:chgData name="Lars-Jo Røsberg" userId="79612bf5-95cc-40f0-a3cc-ff77b15e30a0" providerId="ADAL" clId="{00A8BA36-F3A5-42E7-AD44-4BF5F13BE8D9}" dt="2021-10-21T12:06:48.157" v="1841" actId="122"/>
          <ac:spMkLst>
            <pc:docMk/>
            <pc:sldMk cId="526553077" sldId="326"/>
            <ac:spMk id="8" creationId="{00000000-0000-0000-0000-000000000000}"/>
          </ac:spMkLst>
        </pc:spChg>
      </pc:sldChg>
      <pc:sldChg chg="modSp add mod ord">
        <pc:chgData name="Lars-Jo Røsberg" userId="79612bf5-95cc-40f0-a3cc-ff77b15e30a0" providerId="ADAL" clId="{00A8BA36-F3A5-42E7-AD44-4BF5F13BE8D9}" dt="2021-10-21T12:05:52.021" v="1826" actId="20577"/>
        <pc:sldMkLst>
          <pc:docMk/>
          <pc:sldMk cId="3866978690" sldId="327"/>
        </pc:sldMkLst>
        <pc:spChg chg="mod">
          <ac:chgData name="Lars-Jo Røsberg" userId="79612bf5-95cc-40f0-a3cc-ff77b15e30a0" providerId="ADAL" clId="{00A8BA36-F3A5-42E7-AD44-4BF5F13BE8D9}" dt="2021-10-21T12:05:52.021" v="1826" actId="20577"/>
          <ac:spMkLst>
            <pc:docMk/>
            <pc:sldMk cId="3866978690" sldId="32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8BE777-DD0A-4845-8AF5-49903842005E}"/>
              </a:ext>
            </a:extLst>
          </p:cNvPr>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fi-FI"/>
          </a:p>
        </p:txBody>
      </p:sp>
      <p:sp>
        <p:nvSpPr>
          <p:cNvPr id="3" name="Date Placeholder 2">
            <a:extLst>
              <a:ext uri="{FF2B5EF4-FFF2-40B4-BE49-F238E27FC236}">
                <a16:creationId xmlns:a16="http://schemas.microsoft.com/office/drawing/2014/main" id="{FEFE94F0-C993-E747-BFFD-16B6B5FB7C83}"/>
              </a:ext>
            </a:extLst>
          </p:cNvPr>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BEEF7822-5CF0-E240-ABB2-78EA3A041115}" type="datetimeFigureOut">
              <a:rPr lang="fi-FI" smtClean="0"/>
              <a:t>21.10.2021</a:t>
            </a:fld>
            <a:endParaRPr lang="fi-FI"/>
          </a:p>
        </p:txBody>
      </p:sp>
      <p:sp>
        <p:nvSpPr>
          <p:cNvPr id="4" name="Footer Placeholder 3">
            <a:extLst>
              <a:ext uri="{FF2B5EF4-FFF2-40B4-BE49-F238E27FC236}">
                <a16:creationId xmlns:a16="http://schemas.microsoft.com/office/drawing/2014/main" id="{48E7C006-19A4-6545-A99A-89460A998897}"/>
              </a:ext>
            </a:extLst>
          </p:cNvPr>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a:extLst>
              <a:ext uri="{FF2B5EF4-FFF2-40B4-BE49-F238E27FC236}">
                <a16:creationId xmlns:a16="http://schemas.microsoft.com/office/drawing/2014/main" id="{FB498D4D-37DC-494E-BEE4-7412A28D5C32}"/>
              </a:ext>
            </a:extLst>
          </p:cNvPr>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AA99283A-3E42-034B-AF05-429D44854650}" type="slidenum">
              <a:rPr lang="fi-FI" smtClean="0"/>
              <a:t>‹#›</a:t>
            </a:fld>
            <a:endParaRPr lang="fi-FI"/>
          </a:p>
        </p:txBody>
      </p:sp>
    </p:spTree>
    <p:extLst>
      <p:ext uri="{BB962C8B-B14F-4D97-AF65-F5344CB8AC3E}">
        <p14:creationId xmlns:p14="http://schemas.microsoft.com/office/powerpoint/2010/main" val="2721705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6119C538-424C-470D-8C64-D86554F78C1C}" type="datetimeFigureOut">
              <a:rPr lang="en-GB" smtClean="0"/>
              <a:t>21/10/2021</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4F75F2EF-2CE1-4B76-AE46-790801331C72}" type="slidenum">
              <a:rPr lang="en-GB" smtClean="0"/>
              <a:t>‹#›</a:t>
            </a:fld>
            <a:endParaRPr lang="en-GB"/>
          </a:p>
        </p:txBody>
      </p:sp>
    </p:spTree>
    <p:extLst>
      <p:ext uri="{BB962C8B-B14F-4D97-AF65-F5344CB8AC3E}">
        <p14:creationId xmlns:p14="http://schemas.microsoft.com/office/powerpoint/2010/main" val="318048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63954"/>
        </a:soli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2"/>
          </p:nvPr>
        </p:nvSpPr>
        <p:spPr>
          <a:xfrm>
            <a:off x="0" y="0"/>
            <a:ext cx="9144000" cy="5143500"/>
          </a:xfrm>
        </p:spPr>
        <p:txBody>
          <a:bodyPr/>
          <a:lstStyle>
            <a:lvl1pPr marL="0" indent="0" algn="ctr">
              <a:spcBef>
                <a:spcPts val="4000"/>
              </a:spcBef>
              <a:buFontTx/>
              <a:buNone/>
              <a:defRPr sz="2400" b="1">
                <a:solidFill>
                  <a:schemeClr val="bg2"/>
                </a:solidFill>
              </a:defRPr>
            </a:lvl1pPr>
          </a:lstStyle>
          <a:p>
            <a:r>
              <a:rPr lang="en-US" noProof="0"/>
              <a:t>Click icon to add picture</a:t>
            </a:r>
            <a:endParaRPr lang="en-GB" noProof="0" dirty="0"/>
          </a:p>
        </p:txBody>
      </p:sp>
      <p:sp>
        <p:nvSpPr>
          <p:cNvPr id="2" name="Title 1"/>
          <p:cNvSpPr>
            <a:spLocks noGrp="1"/>
          </p:cNvSpPr>
          <p:nvPr>
            <p:ph type="ctrTitle"/>
          </p:nvPr>
        </p:nvSpPr>
        <p:spPr>
          <a:xfrm>
            <a:off x="565200" y="1450800"/>
            <a:ext cx="5306400" cy="950075"/>
          </a:xfrm>
        </p:spPr>
        <p:txBody>
          <a:bodyPr vert="horz" lIns="0" tIns="0" rIns="0" bIns="0" rtlCol="0" anchor="b" anchorCtr="0">
            <a:noAutofit/>
          </a:bodyPr>
          <a:lstStyle>
            <a:lvl1pPr>
              <a:defRPr lang="fi-FI" sz="3600" dirty="0">
                <a:solidFill>
                  <a:srgbClr val="FFFFFF"/>
                </a:solidFill>
              </a:defRPr>
            </a:lvl1pPr>
          </a:lstStyle>
          <a:p>
            <a:pPr lvl="0"/>
            <a:r>
              <a:rPr lang="en-US" noProof="0"/>
              <a:t>Click to edit Master title style</a:t>
            </a:r>
            <a:endParaRPr lang="en-GB" noProof="0" dirty="0"/>
          </a:p>
        </p:txBody>
      </p:sp>
      <p:sp>
        <p:nvSpPr>
          <p:cNvPr id="4" name="Footer Placeholder 3"/>
          <p:cNvSpPr>
            <a:spLocks noGrp="1"/>
          </p:cNvSpPr>
          <p:nvPr>
            <p:ph type="ftr" sz="quarter" idx="10"/>
          </p:nvPr>
        </p:nvSpPr>
        <p:spPr/>
        <p:txBody>
          <a:bodyPr/>
          <a:lstStyle/>
          <a:p>
            <a:r>
              <a:rPr lang="en-GB" noProof="0"/>
              <a:t>Confidential</a:t>
            </a:r>
            <a:endParaRPr lang="en-GB" noProof="0" dirty="0"/>
          </a:p>
        </p:txBody>
      </p:sp>
      <p:sp>
        <p:nvSpPr>
          <p:cNvPr id="5" name="Slide Number Placeholder 4"/>
          <p:cNvSpPr>
            <a:spLocks noGrp="1"/>
          </p:cNvSpPr>
          <p:nvPr>
            <p:ph type="sldNum" sz="quarter" idx="11"/>
          </p:nvPr>
        </p:nvSpPr>
        <p:spPr/>
        <p:txBody>
          <a:bodyPr/>
          <a:lstStyle/>
          <a:p>
            <a:fld id="{3644D4AD-7034-5E45-AAAE-D685B84B781D}" type="slidenum">
              <a:rPr lang="en-GB" noProof="0" smtClean="0"/>
              <a:t>‹#›</a:t>
            </a:fld>
            <a:endParaRPr lang="en-GB" noProof="0" dirty="0"/>
          </a:p>
        </p:txBody>
      </p:sp>
      <p:sp>
        <p:nvSpPr>
          <p:cNvPr id="9" name="Picture Placeholder 10" title="FrontpageLogo"/>
          <p:cNvSpPr>
            <a:spLocks noGrp="1"/>
          </p:cNvSpPr>
          <p:nvPr>
            <p:ph type="pic" sz="quarter" idx="14" hasCustomPrompt="1"/>
          </p:nvPr>
        </p:nvSpPr>
        <p:spPr>
          <a:xfrm>
            <a:off x="129600" y="118800"/>
            <a:ext cx="1231200" cy="302400"/>
          </a:xfrm>
          <a:blipFill>
            <a:blip r:embed="rId2"/>
            <a:stretch>
              <a:fillRect/>
            </a:stretch>
          </a:blipFill>
        </p:spPr>
        <p:txBody>
          <a:bodyPr/>
          <a:lstStyle>
            <a:lvl1pPr marL="0" indent="0">
              <a:buFontTx/>
              <a:buNone/>
              <a:defRPr/>
            </a:lvl1pPr>
          </a:lstStyle>
          <a:p>
            <a:r>
              <a:rPr lang="fi-FI" dirty="0"/>
              <a:t> </a:t>
            </a:r>
            <a:endParaRPr lang="en-GB" dirty="0"/>
          </a:p>
        </p:txBody>
      </p:sp>
      <p:sp>
        <p:nvSpPr>
          <p:cNvPr id="11" name="Text Placeholder 6"/>
          <p:cNvSpPr>
            <a:spLocks noGrp="1"/>
          </p:cNvSpPr>
          <p:nvPr>
            <p:ph type="body" sz="quarter" idx="15" hasCustomPrompt="1"/>
          </p:nvPr>
        </p:nvSpPr>
        <p:spPr>
          <a:xfrm>
            <a:off x="576263" y="4014788"/>
            <a:ext cx="2359025" cy="822325"/>
          </a:xfrm>
        </p:spPr>
        <p:txBody>
          <a:bodyPr rIns="0" anchor="b" anchorCtr="0"/>
          <a:lstStyle>
            <a:lvl1pPr marL="0" indent="0">
              <a:lnSpc>
                <a:spcPct val="110000"/>
              </a:lnSpc>
              <a:spcBef>
                <a:spcPts val="0"/>
              </a:spcBef>
              <a:buFontTx/>
              <a:buNone/>
              <a:defRPr sz="1000">
                <a:solidFill>
                  <a:srgbClr val="FFFFFF"/>
                </a:solidFill>
              </a:defRPr>
            </a:lvl1pPr>
            <a:lvl2pPr marL="0" indent="0">
              <a:lnSpc>
                <a:spcPct val="110000"/>
              </a:lnSpc>
              <a:spcBef>
                <a:spcPts val="0"/>
              </a:spcBef>
              <a:buFontTx/>
              <a:buNone/>
              <a:defRPr sz="1000">
                <a:solidFill>
                  <a:srgbClr val="FFFFFF"/>
                </a:solidFill>
              </a:defRPr>
            </a:lvl2pPr>
            <a:lvl3pPr marL="0" indent="0">
              <a:lnSpc>
                <a:spcPct val="110000"/>
              </a:lnSpc>
              <a:spcBef>
                <a:spcPts val="0"/>
              </a:spcBef>
              <a:buFontTx/>
              <a:buNone/>
              <a:defRPr sz="1000">
                <a:solidFill>
                  <a:srgbClr val="FFFFFF"/>
                </a:solidFill>
              </a:defRPr>
            </a:lvl3pPr>
            <a:lvl4pPr marL="0" indent="0">
              <a:lnSpc>
                <a:spcPct val="100000"/>
              </a:lnSpc>
              <a:spcBef>
                <a:spcPts val="0"/>
              </a:spcBef>
              <a:buFontTx/>
              <a:buNone/>
              <a:defRPr sz="1000">
                <a:solidFill>
                  <a:srgbClr val="FFFFFF"/>
                </a:solidFill>
              </a:defRPr>
            </a:lvl4pPr>
            <a:lvl5pPr marL="0" indent="0">
              <a:lnSpc>
                <a:spcPct val="110000"/>
              </a:lnSpc>
              <a:spcBef>
                <a:spcPts val="0"/>
              </a:spcBef>
              <a:buFontTx/>
              <a:buNone/>
              <a:defRPr sz="1000">
                <a:solidFill>
                  <a:srgbClr val="FFFFFF"/>
                </a:solidFill>
              </a:defRPr>
            </a:lvl5pPr>
          </a:lstStyle>
          <a:p>
            <a:pPr lvl="0"/>
            <a:r>
              <a:rPr lang="en-US" dirty="0"/>
              <a:t>Click to add presenter info</a:t>
            </a:r>
          </a:p>
        </p:txBody>
      </p:sp>
      <p:sp>
        <p:nvSpPr>
          <p:cNvPr id="12" name="Subtitle 2"/>
          <p:cNvSpPr>
            <a:spLocks noGrp="1"/>
          </p:cNvSpPr>
          <p:nvPr>
            <p:ph type="subTitle" idx="1"/>
          </p:nvPr>
        </p:nvSpPr>
        <p:spPr>
          <a:xfrm>
            <a:off x="576000" y="2628000"/>
            <a:ext cx="5295600" cy="1241425"/>
          </a:xfrm>
        </p:spPr>
        <p:txBody>
          <a:bodyPr vert="horz" lIns="0" tIns="0" rIns="0" bIns="0" rtlCol="0">
            <a:noAutofit/>
          </a:bodyPr>
          <a:lstStyle>
            <a:lvl1pPr marL="0" indent="0">
              <a:lnSpc>
                <a:spcPct val="100000"/>
              </a:lnSpc>
              <a:spcBef>
                <a:spcPts val="600"/>
              </a:spcBef>
              <a:buFontTx/>
              <a:buNone/>
              <a:defRPr lang="fi-FI" sz="2000" baseline="0" dirty="0">
                <a:solidFill>
                  <a:srgbClr val="FFFFFF"/>
                </a:solidFill>
              </a:defRPr>
            </a:lvl1pPr>
            <a:lvl2pPr marL="0" indent="0">
              <a:lnSpc>
                <a:spcPct val="100000"/>
              </a:lnSpc>
              <a:spcBef>
                <a:spcPts val="600"/>
              </a:spcBef>
              <a:buNone/>
              <a:defRPr sz="2000" baseline="0">
                <a:solidFill>
                  <a:schemeClr val="bg2"/>
                </a:solidFill>
              </a:defRPr>
            </a:lvl2pPr>
            <a:lvl3pPr marL="0" indent="0">
              <a:lnSpc>
                <a:spcPct val="100000"/>
              </a:lnSpc>
              <a:spcBef>
                <a:spcPts val="600"/>
              </a:spcBef>
              <a:buNone/>
              <a:defRPr sz="2000" baseline="0">
                <a:solidFill>
                  <a:schemeClr val="bg2"/>
                </a:solidFill>
              </a:defRPr>
            </a:lvl3pPr>
            <a:lvl4pPr marL="0" indent="0">
              <a:lnSpc>
                <a:spcPct val="100000"/>
              </a:lnSpc>
              <a:spcBef>
                <a:spcPts val="600"/>
              </a:spcBef>
              <a:buNone/>
              <a:defRPr sz="2000" baseline="0">
                <a:solidFill>
                  <a:schemeClr val="bg2"/>
                </a:solidFill>
              </a:defRPr>
            </a:lvl4pPr>
            <a:lvl5pPr marL="0" indent="0">
              <a:lnSpc>
                <a:spcPct val="100000"/>
              </a:lnSpc>
              <a:spcBef>
                <a:spcPts val="600"/>
              </a:spcBef>
              <a:buNone/>
              <a:defRPr sz="2000" baseline="0">
                <a:solidFill>
                  <a:schemeClr val="bg2"/>
                </a:solidFill>
              </a:defRPr>
            </a:lvl5pPr>
          </a:lstStyle>
          <a:p>
            <a:pPr lvl="0">
              <a:spcBef>
                <a:spcPts val="0"/>
              </a:spcBef>
            </a:pPr>
            <a:endParaRPr lang="en-GB" noProof="0" dirty="0"/>
          </a:p>
        </p:txBody>
      </p:sp>
    </p:spTree>
    <p:extLst>
      <p:ext uri="{BB962C8B-B14F-4D97-AF65-F5344CB8AC3E}">
        <p14:creationId xmlns:p14="http://schemas.microsoft.com/office/powerpoint/2010/main" val="289465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itle and 2 Content 2">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F1B5607A-C247-A443-93C4-C05CD1FADDEB}"/>
              </a:ext>
            </a:extLst>
          </p:cNvPr>
          <p:cNvSpPr>
            <a:spLocks noGrp="1" noChangeAspect="1"/>
          </p:cNvSpPr>
          <p:nvPr>
            <p:ph type="pic" idx="14" hasCustomPrompt="1"/>
          </p:nvPr>
        </p:nvSpPr>
        <p:spPr>
          <a:xfrm>
            <a:off x="0" y="0"/>
            <a:ext cx="9144000" cy="338400"/>
          </a:xfrm>
          <a:solidFill>
            <a:srgbClr val="E0DED8"/>
          </a:solidFill>
        </p:spPr>
        <p:txBody>
          <a:bodyPr anchor="t"/>
          <a:lstStyle>
            <a:lvl1pPr marL="0" indent="0">
              <a:buNone/>
              <a:defRPr sz="2400">
                <a:sym typeface="Wingdings" panose="05000000000000000000" pitchFamily="2" charset="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8" name="Content Placeholder 2">
            <a:extLst>
              <a:ext uri="{FF2B5EF4-FFF2-40B4-BE49-F238E27FC236}">
                <a16:creationId xmlns:a16="http://schemas.microsoft.com/office/drawing/2014/main" id="{D8232327-E814-064D-89E4-8F1B46B44CB5}"/>
              </a:ext>
            </a:extLst>
          </p:cNvPr>
          <p:cNvSpPr>
            <a:spLocks noGrp="1"/>
          </p:cNvSpPr>
          <p:nvPr>
            <p:ph idx="21"/>
          </p:nvPr>
        </p:nvSpPr>
        <p:spPr>
          <a:xfrm>
            <a:off x="576263" y="1102264"/>
            <a:ext cx="2573002" cy="367946"/>
          </a:xfrm>
        </p:spPr>
        <p:txBody>
          <a:bodyPr rIns="0"/>
          <a:lstStyle>
            <a:lvl1pPr marL="0" indent="0">
              <a:buNone/>
              <a:defRPr sz="1400" b="1"/>
            </a:lvl1pPr>
            <a:lvl2pPr>
              <a:defRPr sz="900"/>
            </a:lvl2pPr>
          </a:lstStyle>
          <a:p>
            <a:pPr lvl="0"/>
            <a:r>
              <a:rPr lang="en-US" noProof="0"/>
              <a:t>Edit Master text styles</a:t>
            </a:r>
          </a:p>
        </p:txBody>
      </p:sp>
      <p:sp>
        <p:nvSpPr>
          <p:cNvPr id="11" name="Title 1">
            <a:extLst>
              <a:ext uri="{FF2B5EF4-FFF2-40B4-BE49-F238E27FC236}">
                <a16:creationId xmlns:a16="http://schemas.microsoft.com/office/drawing/2014/main" id="{DAB371E2-5241-234F-B485-6F1DE7F2A086}"/>
              </a:ext>
            </a:extLst>
          </p:cNvPr>
          <p:cNvSpPr>
            <a:spLocks noGrp="1"/>
          </p:cNvSpPr>
          <p:nvPr>
            <p:ph type="title"/>
          </p:nvPr>
        </p:nvSpPr>
        <p:spPr>
          <a:xfrm>
            <a:off x="576263" y="1477927"/>
            <a:ext cx="3241357" cy="721576"/>
          </a:xfrm>
        </p:spPr>
        <p:txBody>
          <a:bodyPr>
            <a:noAutofit/>
          </a:bodyPr>
          <a:lstStyle>
            <a:lvl1pPr>
              <a:defRPr sz="2400"/>
            </a:lvl1pPr>
          </a:lstStyle>
          <a:p>
            <a:r>
              <a:rPr lang="en-US" noProof="0"/>
              <a:t>Click to edit Master title style</a:t>
            </a:r>
            <a:endParaRPr lang="en-GB" noProof="0" dirty="0"/>
          </a:p>
        </p:txBody>
      </p:sp>
      <p:sp>
        <p:nvSpPr>
          <p:cNvPr id="12" name="Content Placeholder 2">
            <a:extLst>
              <a:ext uri="{FF2B5EF4-FFF2-40B4-BE49-F238E27FC236}">
                <a16:creationId xmlns:a16="http://schemas.microsoft.com/office/drawing/2014/main" id="{1F6BBDF3-33E6-0C4A-8522-6825C94F87AA}"/>
              </a:ext>
            </a:extLst>
          </p:cNvPr>
          <p:cNvSpPr>
            <a:spLocks noGrp="1"/>
          </p:cNvSpPr>
          <p:nvPr>
            <p:ph idx="13" hasCustomPrompt="1"/>
          </p:nvPr>
        </p:nvSpPr>
        <p:spPr>
          <a:xfrm>
            <a:off x="579883" y="2411111"/>
            <a:ext cx="2573002" cy="2152049"/>
          </a:xfrm>
        </p:spPr>
        <p:txBody>
          <a:bodyPr/>
          <a:lstStyle>
            <a:lvl1pPr>
              <a:defRPr sz="1600"/>
            </a:lvl1pPr>
            <a:lvl2pPr marL="345600">
              <a:defRPr sz="1400"/>
            </a:lvl2pPr>
            <a:lvl3pPr marL="518400">
              <a:defRPr sz="1200"/>
            </a:lvl3pPr>
            <a:lvl4pPr marL="691200">
              <a:defRPr sz="1200"/>
            </a:lvl4pPr>
            <a:lvl5pPr marL="864000">
              <a:defRPr sz="12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Content Placeholder 2">
            <a:extLst>
              <a:ext uri="{FF2B5EF4-FFF2-40B4-BE49-F238E27FC236}">
                <a16:creationId xmlns:a16="http://schemas.microsoft.com/office/drawing/2014/main" id="{9245168A-98A9-1C45-913F-379C1E0A9D96}"/>
              </a:ext>
            </a:extLst>
          </p:cNvPr>
          <p:cNvSpPr>
            <a:spLocks noGrp="1"/>
          </p:cNvSpPr>
          <p:nvPr>
            <p:ph idx="20" hasCustomPrompt="1"/>
          </p:nvPr>
        </p:nvSpPr>
        <p:spPr>
          <a:xfrm>
            <a:off x="4572000" y="766354"/>
            <a:ext cx="3995738" cy="3796808"/>
          </a:xfrm>
        </p:spPr>
        <p:txBody>
          <a:bodyPr/>
          <a:lstStyle>
            <a:lvl1pPr>
              <a:defRPr sz="1600"/>
            </a:lvl1pPr>
            <a:lvl2pPr marL="345600">
              <a:defRPr sz="1400"/>
            </a:lvl2pPr>
            <a:lvl3pPr marL="518400">
              <a:defRPr sz="1200"/>
            </a:lvl3pPr>
            <a:lvl4pPr marL="691200">
              <a:defRPr sz="1200"/>
            </a:lvl4pPr>
            <a:lvl5pPr marL="864000">
              <a:defRPr sz="12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11"/>
          </p:nvPr>
        </p:nvSpPr>
        <p:spPr/>
        <p:txBody>
          <a:bodyPr/>
          <a:lstStyle/>
          <a:p>
            <a:r>
              <a:rPr lang="en-GB" noProof="0"/>
              <a:t>Confidential</a:t>
            </a:r>
            <a:endParaRPr lang="en-GB" noProof="0" dirty="0"/>
          </a:p>
        </p:txBody>
      </p:sp>
      <p:sp>
        <p:nvSpPr>
          <p:cNvPr id="6" name="Slide Number Placeholder 5"/>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0"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326762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itle and 3 Content">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F1B5607A-C247-A443-93C4-C05CD1FADDEB}"/>
              </a:ext>
            </a:extLst>
          </p:cNvPr>
          <p:cNvSpPr>
            <a:spLocks noGrp="1" noChangeAspect="1"/>
          </p:cNvSpPr>
          <p:nvPr>
            <p:ph type="pic" idx="14" hasCustomPrompt="1"/>
          </p:nvPr>
        </p:nvSpPr>
        <p:spPr>
          <a:xfrm>
            <a:off x="0" y="0"/>
            <a:ext cx="9144000" cy="338400"/>
          </a:xfrm>
          <a:solidFill>
            <a:srgbClr val="E0DED8"/>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9" name="Content Placeholder 2">
            <a:extLst>
              <a:ext uri="{FF2B5EF4-FFF2-40B4-BE49-F238E27FC236}">
                <a16:creationId xmlns:a16="http://schemas.microsoft.com/office/drawing/2014/main" id="{30D70458-3353-2C4F-B75C-546B71F1F974}"/>
              </a:ext>
            </a:extLst>
          </p:cNvPr>
          <p:cNvSpPr>
            <a:spLocks noGrp="1"/>
          </p:cNvSpPr>
          <p:nvPr>
            <p:ph idx="21"/>
          </p:nvPr>
        </p:nvSpPr>
        <p:spPr>
          <a:xfrm>
            <a:off x="576263" y="1102264"/>
            <a:ext cx="2573002" cy="367946"/>
          </a:xfrm>
        </p:spPr>
        <p:txBody>
          <a:bodyPr rIns="0"/>
          <a:lstStyle>
            <a:lvl1pPr marL="0" indent="0">
              <a:buFontTx/>
              <a:buNone/>
              <a:defRPr sz="1400" b="1"/>
            </a:lvl1pPr>
            <a:lvl2pPr>
              <a:defRPr sz="900"/>
            </a:lvl2pPr>
          </a:lstStyle>
          <a:p>
            <a:pPr lvl="0"/>
            <a:r>
              <a:rPr lang="en-US" noProof="0"/>
              <a:t>Edit Master text styles</a:t>
            </a:r>
          </a:p>
        </p:txBody>
      </p:sp>
      <p:sp>
        <p:nvSpPr>
          <p:cNvPr id="11" name="Title 1">
            <a:extLst>
              <a:ext uri="{FF2B5EF4-FFF2-40B4-BE49-F238E27FC236}">
                <a16:creationId xmlns:a16="http://schemas.microsoft.com/office/drawing/2014/main" id="{DAB371E2-5241-234F-B485-6F1DE7F2A086}"/>
              </a:ext>
            </a:extLst>
          </p:cNvPr>
          <p:cNvSpPr>
            <a:spLocks noGrp="1"/>
          </p:cNvSpPr>
          <p:nvPr>
            <p:ph type="title"/>
          </p:nvPr>
        </p:nvSpPr>
        <p:spPr>
          <a:xfrm>
            <a:off x="576263" y="1477927"/>
            <a:ext cx="5305554" cy="721576"/>
          </a:xfrm>
        </p:spPr>
        <p:txBody>
          <a:bodyPr>
            <a:noAutofit/>
          </a:bodyPr>
          <a:lstStyle>
            <a:lvl1pPr>
              <a:defRPr sz="2400"/>
            </a:lvl1pPr>
          </a:lstStyle>
          <a:p>
            <a:r>
              <a:rPr lang="en-US" noProof="0"/>
              <a:t>Click to edit Master title style</a:t>
            </a:r>
            <a:endParaRPr lang="en-GB" noProof="0" dirty="0"/>
          </a:p>
        </p:txBody>
      </p:sp>
      <p:sp>
        <p:nvSpPr>
          <p:cNvPr id="12" name="Content Placeholder 2">
            <a:extLst>
              <a:ext uri="{FF2B5EF4-FFF2-40B4-BE49-F238E27FC236}">
                <a16:creationId xmlns:a16="http://schemas.microsoft.com/office/drawing/2014/main" id="{1F6BBDF3-33E6-0C4A-8522-6825C94F87AA}"/>
              </a:ext>
            </a:extLst>
          </p:cNvPr>
          <p:cNvSpPr>
            <a:spLocks noGrp="1"/>
          </p:cNvSpPr>
          <p:nvPr>
            <p:ph idx="13" hasCustomPrompt="1"/>
          </p:nvPr>
        </p:nvSpPr>
        <p:spPr>
          <a:xfrm>
            <a:off x="579883" y="2411111"/>
            <a:ext cx="2573002" cy="2152049"/>
          </a:xfrm>
        </p:spPr>
        <p:txBody>
          <a:bodyPr/>
          <a:lstStyle>
            <a:lvl1pPr marL="0" indent="0">
              <a:buFontTx/>
              <a:buNone/>
              <a:defRPr sz="1200"/>
            </a:lvl1pPr>
            <a:lvl2pPr marL="345600">
              <a:defRPr sz="1200"/>
            </a:lvl2pPr>
            <a:lvl3pPr marL="518400">
              <a:defRPr sz="1200"/>
            </a:lvl3pPr>
            <a:lvl4pPr marL="691200">
              <a:defRPr sz="1200"/>
            </a:lvl4pPr>
            <a:lvl5pPr marL="864000">
              <a:defRPr sz="1200"/>
            </a:lvl5pPr>
          </a:lstStyle>
          <a:p>
            <a:pPr lvl="0"/>
            <a:r>
              <a:rPr lang="en-GB" noProof="0" dirty="0"/>
              <a:t>Click to add text.</a:t>
            </a:r>
            <a:br>
              <a:rPr lang="en-GB" noProof="0" dirty="0"/>
            </a:br>
            <a:r>
              <a:rPr lang="en-GB" noProof="0" dirty="0"/>
              <a:t>Use ”Increase List Level” button to change text to level 2 from level 1 (Home/Paragraph).</a:t>
            </a:r>
            <a:br>
              <a:rPr lang="en-GB" noProof="0" dirty="0"/>
            </a:br>
            <a:r>
              <a:rPr lang="en-GB" noProof="0" dirty="0"/>
              <a:t>This way you get bullets automatically.</a:t>
            </a:r>
            <a:br>
              <a:rPr lang="en-GB" noProof="0" dirty="0"/>
            </a:br>
            <a:r>
              <a:rPr lang="en-GB" noProof="0" dirty="0"/>
              <a:t>After that you can use tab keys to change list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 name="Content Placeholder 2">
            <a:extLst>
              <a:ext uri="{FF2B5EF4-FFF2-40B4-BE49-F238E27FC236}">
                <a16:creationId xmlns:a16="http://schemas.microsoft.com/office/drawing/2014/main" id="{1758BAC1-45F9-C645-B95B-238041BD5D10}"/>
              </a:ext>
            </a:extLst>
          </p:cNvPr>
          <p:cNvSpPr>
            <a:spLocks noGrp="1"/>
          </p:cNvSpPr>
          <p:nvPr>
            <p:ph idx="19" hasCustomPrompt="1"/>
          </p:nvPr>
        </p:nvSpPr>
        <p:spPr>
          <a:xfrm>
            <a:off x="3285499" y="2411112"/>
            <a:ext cx="2573002" cy="2152049"/>
          </a:xfrm>
        </p:spPr>
        <p:txBody>
          <a:bodyPr/>
          <a:lstStyle>
            <a:lvl1pPr marL="0" indent="0">
              <a:buFontTx/>
              <a:buNone/>
              <a:defRPr sz="1200"/>
            </a:lvl1pPr>
            <a:lvl2pPr marL="345600">
              <a:defRPr sz="1200"/>
            </a:lvl2pPr>
            <a:lvl3pPr marL="518400">
              <a:defRPr sz="1200"/>
            </a:lvl3pPr>
            <a:lvl4pPr marL="691200">
              <a:defRPr sz="1200"/>
            </a:lvl4pPr>
            <a:lvl5pPr marL="864000">
              <a:defRPr sz="12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Content Placeholder 2">
            <a:extLst>
              <a:ext uri="{FF2B5EF4-FFF2-40B4-BE49-F238E27FC236}">
                <a16:creationId xmlns:a16="http://schemas.microsoft.com/office/drawing/2014/main" id="{9245168A-98A9-1C45-913F-379C1E0A9D96}"/>
              </a:ext>
            </a:extLst>
          </p:cNvPr>
          <p:cNvSpPr>
            <a:spLocks noGrp="1"/>
          </p:cNvSpPr>
          <p:nvPr>
            <p:ph idx="20" hasCustomPrompt="1"/>
          </p:nvPr>
        </p:nvSpPr>
        <p:spPr>
          <a:xfrm>
            <a:off x="5994736" y="2411112"/>
            <a:ext cx="2573002" cy="2152049"/>
          </a:xfrm>
        </p:spPr>
        <p:txBody>
          <a:bodyPr/>
          <a:lstStyle>
            <a:lvl1pPr marL="0" indent="0">
              <a:buFontTx/>
              <a:buNone/>
              <a:defRPr sz="1200"/>
            </a:lvl1pPr>
            <a:lvl2pPr marL="345600">
              <a:defRPr sz="1200"/>
            </a:lvl2pPr>
            <a:lvl3pPr marL="518400">
              <a:defRPr sz="1200"/>
            </a:lvl3pPr>
            <a:lvl4pPr marL="691200">
              <a:defRPr sz="1200"/>
            </a:lvl4pPr>
            <a:lvl5pPr marL="864000">
              <a:defRPr sz="12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11"/>
          </p:nvPr>
        </p:nvSpPr>
        <p:spPr/>
        <p:txBody>
          <a:bodyPr/>
          <a:lstStyle/>
          <a:p>
            <a:r>
              <a:rPr lang="en-GB" noProof="0"/>
              <a:t>Confidential</a:t>
            </a:r>
            <a:endParaRPr lang="en-GB" noProof="0" dirty="0"/>
          </a:p>
        </p:txBody>
      </p:sp>
      <p:sp>
        <p:nvSpPr>
          <p:cNvPr id="6" name="Slide Number Placeholder 5"/>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6"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345403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F1B5607A-C247-A443-93C4-C05CD1FADDEB}"/>
              </a:ext>
            </a:extLst>
          </p:cNvPr>
          <p:cNvSpPr>
            <a:spLocks noGrp="1" noChangeAspect="1"/>
          </p:cNvSpPr>
          <p:nvPr>
            <p:ph type="pic" idx="14" hasCustomPrompt="1"/>
          </p:nvPr>
        </p:nvSpPr>
        <p:spPr>
          <a:xfrm>
            <a:off x="0" y="0"/>
            <a:ext cx="9144000" cy="338400"/>
          </a:xfrm>
          <a:solidFill>
            <a:srgbClr val="E0DED8"/>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2" name="Footer Placeholder 1"/>
          <p:cNvSpPr>
            <a:spLocks noGrp="1"/>
          </p:cNvSpPr>
          <p:nvPr>
            <p:ph type="ftr" sz="quarter" idx="10"/>
          </p:nvPr>
        </p:nvSpPr>
        <p:spPr/>
        <p:txBody>
          <a:bodyPr/>
          <a:lstStyle/>
          <a:p>
            <a:r>
              <a:rPr lang="en-GB"/>
              <a:t>Confidential</a:t>
            </a:r>
            <a:endParaRPr lang="en-GB" dirty="0"/>
          </a:p>
        </p:txBody>
      </p:sp>
      <p:sp>
        <p:nvSpPr>
          <p:cNvPr id="3" name="Slide Number Placeholder 2"/>
          <p:cNvSpPr>
            <a:spLocks noGrp="1"/>
          </p:cNvSpPr>
          <p:nvPr>
            <p:ph type="sldNum" sz="quarter" idx="11"/>
          </p:nvPr>
        </p:nvSpPr>
        <p:spPr/>
        <p:txBody>
          <a:bodyPr/>
          <a:lstStyle/>
          <a:p>
            <a:fld id="{3644D4AD-7034-5E45-AAAE-D685B84B781D}" type="slidenum">
              <a:rPr lang="fi-FI" smtClean="0"/>
              <a:pPr/>
              <a:t>‹#›</a:t>
            </a:fld>
            <a:endParaRPr lang="fi-FI"/>
          </a:p>
        </p:txBody>
      </p:sp>
      <p:sp>
        <p:nvSpPr>
          <p:cNvPr id="7"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169109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F1B5607A-C247-A443-93C4-C05CD1FADDEB}"/>
              </a:ext>
            </a:extLst>
          </p:cNvPr>
          <p:cNvSpPr>
            <a:spLocks noGrp="1" noChangeAspect="1"/>
          </p:cNvSpPr>
          <p:nvPr>
            <p:ph type="pic" idx="14" hasCustomPrompt="1"/>
          </p:nvPr>
        </p:nvSpPr>
        <p:spPr>
          <a:xfrm>
            <a:off x="0" y="0"/>
            <a:ext cx="9144000" cy="338400"/>
          </a:xfrm>
          <a:solidFill>
            <a:srgbClr val="E0DED8"/>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2" name="Content Placeholder 1"/>
          <p:cNvSpPr>
            <a:spLocks noGrp="1"/>
          </p:cNvSpPr>
          <p:nvPr>
            <p:ph/>
          </p:nvPr>
        </p:nvSpPr>
        <p:spPr>
          <a:xfrm>
            <a:off x="576263" y="768350"/>
            <a:ext cx="7991475" cy="3819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Footer Placeholder 2"/>
          <p:cNvSpPr>
            <a:spLocks noGrp="1"/>
          </p:cNvSpPr>
          <p:nvPr>
            <p:ph type="ftr" sz="quarter" idx="10"/>
          </p:nvPr>
        </p:nvSpPr>
        <p:spPr/>
        <p:txBody>
          <a:bodyPr/>
          <a:lstStyle/>
          <a:p>
            <a:r>
              <a:rPr lang="en-GB"/>
              <a:t>Confidential</a:t>
            </a:r>
            <a:endParaRPr lang="en-GB" dirty="0"/>
          </a:p>
        </p:txBody>
      </p:sp>
      <p:sp>
        <p:nvSpPr>
          <p:cNvPr id="5" name="Slide Number Placeholder 2"/>
          <p:cNvSpPr txBox="1">
            <a:spLocks/>
          </p:cNvSpPr>
          <p:nvPr userDrawn="1"/>
        </p:nvSpPr>
        <p:spPr>
          <a:xfrm>
            <a:off x="7027200" y="32400"/>
            <a:ext cx="2057400" cy="273844"/>
          </a:xfrm>
          <a:prstGeom prst="rect">
            <a:avLst/>
          </a:prstGeom>
        </p:spPr>
        <p:txBody>
          <a:bodyPr vert="horz" lIns="91440" tIns="45720" rIns="91440" bIns="45720" rtlCol="0" anchor="ctr"/>
          <a:lstStyle>
            <a:defPPr>
              <a:defRPr lang="en-US"/>
            </a:defPPr>
            <a:lvl1pPr marL="0" algn="r" defTabSz="457200" rtl="0" eaLnBrk="1" latinLnBrk="0" hangingPunct="1">
              <a:defRPr sz="700" kern="1200">
                <a:solidFill>
                  <a:srgbClr val="FFFFFF"/>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644D4AD-7034-5E45-AAAE-D685B84B781D}" type="slidenum">
              <a:rPr lang="fi-FI" smtClean="0"/>
              <a:pPr/>
              <a:t>‹#›</a:t>
            </a:fld>
            <a:endParaRPr lang="fi-FI"/>
          </a:p>
        </p:txBody>
      </p:sp>
      <p:sp>
        <p:nvSpPr>
          <p:cNvPr id="7"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410782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picture, Title and High Content">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F07B62AC-BD31-8C48-AA4C-E099E83D4FFE}"/>
              </a:ext>
            </a:extLst>
          </p:cNvPr>
          <p:cNvSpPr>
            <a:spLocks noGrp="1" noChangeAspect="1"/>
          </p:cNvSpPr>
          <p:nvPr>
            <p:ph type="pic" idx="14" hasCustomPrompt="1"/>
          </p:nvPr>
        </p:nvSpPr>
        <p:spPr>
          <a:xfrm>
            <a:off x="0" y="0"/>
            <a:ext cx="2657139" cy="5143500"/>
          </a:xfrm>
          <a:solidFill>
            <a:srgbClr val="E0DED8"/>
          </a:solidFill>
        </p:spPr>
        <p:txBody>
          <a:bodyPr anchor="b"/>
          <a:lstStyle>
            <a:lvl1pPr marL="0" indent="0" algn="ctr">
              <a:lnSpc>
                <a:spcPct val="100000"/>
              </a:lnSpc>
              <a:spcBef>
                <a:spcPts val="0"/>
              </a:spcBef>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Click icon </a:t>
            </a:r>
            <a:br>
              <a:rPr lang="en-GB" noProof="0" dirty="0"/>
            </a:br>
            <a:r>
              <a:rPr lang="en-GB" noProof="0" dirty="0"/>
              <a:t>to add picture</a:t>
            </a:r>
          </a:p>
        </p:txBody>
      </p:sp>
      <p:sp>
        <p:nvSpPr>
          <p:cNvPr id="7" name="Content Placeholder 2">
            <a:extLst>
              <a:ext uri="{FF2B5EF4-FFF2-40B4-BE49-F238E27FC236}">
                <a16:creationId xmlns:a16="http://schemas.microsoft.com/office/drawing/2014/main" id="{CDB7F3CE-BF94-9C4F-B226-164FC4D05E52}"/>
              </a:ext>
            </a:extLst>
          </p:cNvPr>
          <p:cNvSpPr>
            <a:spLocks noGrp="1"/>
          </p:cNvSpPr>
          <p:nvPr>
            <p:ph idx="21"/>
          </p:nvPr>
        </p:nvSpPr>
        <p:spPr>
          <a:xfrm>
            <a:off x="3273070" y="442181"/>
            <a:ext cx="2573002" cy="367946"/>
          </a:xfrm>
        </p:spPr>
        <p:txBody>
          <a:bodyPr rIns="0"/>
          <a:lstStyle>
            <a:lvl1pPr marL="0" indent="0">
              <a:buFontTx/>
              <a:buNone/>
              <a:defRPr sz="1400" b="1"/>
            </a:lvl1pPr>
            <a:lvl2pPr>
              <a:defRPr sz="900"/>
            </a:lvl2pPr>
          </a:lstStyle>
          <a:p>
            <a:pPr lvl="0"/>
            <a:r>
              <a:rPr lang="en-US" noProof="0"/>
              <a:t>Edit Master text styles</a:t>
            </a:r>
          </a:p>
        </p:txBody>
      </p:sp>
      <p:sp>
        <p:nvSpPr>
          <p:cNvPr id="12" name="Title 1">
            <a:extLst>
              <a:ext uri="{FF2B5EF4-FFF2-40B4-BE49-F238E27FC236}">
                <a16:creationId xmlns:a16="http://schemas.microsoft.com/office/drawing/2014/main" id="{D5BA5B05-3C57-FE46-803F-FE1F63436F34}"/>
              </a:ext>
            </a:extLst>
          </p:cNvPr>
          <p:cNvSpPr>
            <a:spLocks noGrp="1"/>
          </p:cNvSpPr>
          <p:nvPr>
            <p:ph type="title"/>
          </p:nvPr>
        </p:nvSpPr>
        <p:spPr>
          <a:xfrm>
            <a:off x="3270325" y="817066"/>
            <a:ext cx="5297412" cy="450949"/>
          </a:xfrm>
        </p:spPr>
        <p:txBody>
          <a:bodyPr/>
          <a:lstStyle/>
          <a:p>
            <a:r>
              <a:rPr lang="en-US" noProof="0"/>
              <a:t>Click to edit Master title style</a:t>
            </a:r>
            <a:endParaRPr lang="en-GB" noProof="0" dirty="0"/>
          </a:p>
        </p:txBody>
      </p:sp>
      <p:sp>
        <p:nvSpPr>
          <p:cNvPr id="8" name="Content Placeholder 2">
            <a:extLst>
              <a:ext uri="{FF2B5EF4-FFF2-40B4-BE49-F238E27FC236}">
                <a16:creationId xmlns:a16="http://schemas.microsoft.com/office/drawing/2014/main" id="{4622B1D0-4197-244A-933A-463407D2EE25}"/>
              </a:ext>
            </a:extLst>
          </p:cNvPr>
          <p:cNvSpPr>
            <a:spLocks noGrp="1"/>
          </p:cNvSpPr>
          <p:nvPr>
            <p:ph idx="15" hasCustomPrompt="1"/>
          </p:nvPr>
        </p:nvSpPr>
        <p:spPr>
          <a:xfrm>
            <a:off x="3287308" y="1477926"/>
            <a:ext cx="5280429" cy="3109949"/>
          </a:xfrm>
        </p:spPr>
        <p:txBody>
          <a:bodyPr/>
          <a:lstStyle>
            <a:lvl1pPr marL="0" indent="0">
              <a:buFontTx/>
              <a:buNone/>
              <a:defRPr sz="1200"/>
            </a:lvl1pPr>
            <a:lvl2pPr>
              <a:defRPr sz="1200"/>
            </a:lvl2pPr>
            <a:lvl3pPr>
              <a:defRPr sz="1200"/>
            </a:lvl3pPr>
            <a:lvl4pPr>
              <a:defRPr sz="1200"/>
            </a:lvl4pPr>
            <a:lvl5pPr>
              <a:defRPr sz="1200"/>
            </a:lvl5pPr>
          </a:lstStyle>
          <a:p>
            <a:pPr lvl="0"/>
            <a:r>
              <a:rPr lang="en-GB" noProof="0" dirty="0"/>
              <a:t>Click to add text.</a:t>
            </a:r>
            <a:br>
              <a:rPr lang="en-GB" noProof="0" dirty="0"/>
            </a:br>
            <a:r>
              <a:rPr lang="en-GB" noProof="0" dirty="0"/>
              <a:t>Use ”Increase List Level” button to change text to level 2 from level 1 (Home/Paragraph).</a:t>
            </a:r>
            <a:br>
              <a:rPr lang="en-GB" noProof="0" dirty="0"/>
            </a:br>
            <a:r>
              <a:rPr lang="en-GB" noProof="0" dirty="0"/>
              <a:t>This way you get bullets automatically.</a:t>
            </a:r>
            <a:br>
              <a:rPr lang="en-GB" noProof="0" dirty="0"/>
            </a:br>
            <a:r>
              <a:rPr lang="en-GB" noProof="0" dirty="0"/>
              <a:t>After that you can use tab keys to change list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Footer Placeholder 2"/>
          <p:cNvSpPr>
            <a:spLocks noGrp="1"/>
          </p:cNvSpPr>
          <p:nvPr>
            <p:ph type="ftr" sz="quarter" idx="11"/>
          </p:nvPr>
        </p:nvSpPr>
        <p:spPr/>
        <p:txBody>
          <a:bodyPr/>
          <a:lstStyle/>
          <a:p>
            <a:r>
              <a:rPr lang="en-GB" noProof="0"/>
              <a:t>Confidential</a:t>
            </a:r>
            <a:endParaRPr lang="en-GB" noProof="0" dirty="0"/>
          </a:p>
        </p:txBody>
      </p:sp>
      <p:sp>
        <p:nvSpPr>
          <p:cNvPr id="4" name="Slide Number Placeholder 3"/>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1"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401526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picture, Title and 2 Conten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53B2850C-1B41-7F46-8451-3536B46ACF39}"/>
              </a:ext>
            </a:extLst>
          </p:cNvPr>
          <p:cNvSpPr>
            <a:spLocks noGrp="1" noChangeAspect="1"/>
          </p:cNvSpPr>
          <p:nvPr>
            <p:ph type="pic" idx="14" hasCustomPrompt="1"/>
          </p:nvPr>
        </p:nvSpPr>
        <p:spPr>
          <a:xfrm>
            <a:off x="0" y="0"/>
            <a:ext cx="2657139" cy="5143500"/>
          </a:xfrm>
          <a:solidFill>
            <a:srgbClr val="E0DED8"/>
          </a:solidFill>
        </p:spPr>
        <p:txBody>
          <a:bodyPr anchor="b"/>
          <a:lstStyle>
            <a:lvl1pPr marL="0" indent="0" algn="ctr">
              <a:lnSpc>
                <a:spcPct val="100000"/>
              </a:lnSpc>
              <a:spcBef>
                <a:spcPts val="0"/>
              </a:spcBef>
              <a:buNone/>
              <a:defRPr sz="2400" baseline="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noProof="0" dirty="0"/>
              <a:t>Click icon</a:t>
            </a:r>
            <a:br>
              <a:rPr lang="fi-FI" noProof="0" dirty="0"/>
            </a:br>
            <a:r>
              <a:rPr lang="fi-FI" noProof="0" dirty="0"/>
              <a:t>to add picture</a:t>
            </a:r>
            <a:endParaRPr lang="en-GB" noProof="0" dirty="0"/>
          </a:p>
        </p:txBody>
      </p:sp>
      <p:sp>
        <p:nvSpPr>
          <p:cNvPr id="9" name="Content Placeholder 2">
            <a:extLst>
              <a:ext uri="{FF2B5EF4-FFF2-40B4-BE49-F238E27FC236}">
                <a16:creationId xmlns:a16="http://schemas.microsoft.com/office/drawing/2014/main" id="{39534DCA-C6A0-6348-A594-EDBBE69915F6}"/>
              </a:ext>
            </a:extLst>
          </p:cNvPr>
          <p:cNvSpPr>
            <a:spLocks noGrp="1"/>
          </p:cNvSpPr>
          <p:nvPr>
            <p:ph idx="21"/>
          </p:nvPr>
        </p:nvSpPr>
        <p:spPr>
          <a:xfrm>
            <a:off x="3262184" y="1102264"/>
            <a:ext cx="2573002" cy="367946"/>
          </a:xfrm>
        </p:spPr>
        <p:txBody>
          <a:bodyPr rIns="0"/>
          <a:lstStyle>
            <a:lvl1pPr marL="0" indent="0">
              <a:buFontTx/>
              <a:buNone/>
              <a:defRPr sz="1400" b="1"/>
            </a:lvl1pPr>
            <a:lvl2pPr>
              <a:defRPr sz="900"/>
            </a:lvl2pPr>
          </a:lstStyle>
          <a:p>
            <a:pPr lvl="0"/>
            <a:r>
              <a:rPr lang="en-US" noProof="0"/>
              <a:t>Edit Master text styles</a:t>
            </a:r>
          </a:p>
        </p:txBody>
      </p:sp>
      <p:sp>
        <p:nvSpPr>
          <p:cNvPr id="11" name="Title 1">
            <a:extLst>
              <a:ext uri="{FF2B5EF4-FFF2-40B4-BE49-F238E27FC236}">
                <a16:creationId xmlns:a16="http://schemas.microsoft.com/office/drawing/2014/main" id="{DAB371E2-5241-234F-B485-6F1DE7F2A086}"/>
              </a:ext>
            </a:extLst>
          </p:cNvPr>
          <p:cNvSpPr>
            <a:spLocks noGrp="1"/>
          </p:cNvSpPr>
          <p:nvPr>
            <p:ph type="title"/>
          </p:nvPr>
        </p:nvSpPr>
        <p:spPr>
          <a:xfrm>
            <a:off x="3262184" y="1477927"/>
            <a:ext cx="5305554" cy="721576"/>
          </a:xfrm>
        </p:spPr>
        <p:txBody>
          <a:bodyPr>
            <a:normAutofit/>
          </a:bodyPr>
          <a:lstStyle>
            <a:lvl1pPr>
              <a:defRPr sz="2400"/>
            </a:lvl1pPr>
          </a:lstStyle>
          <a:p>
            <a:r>
              <a:rPr lang="en-US" noProof="0"/>
              <a:t>Click to edit Master title style</a:t>
            </a:r>
            <a:endParaRPr lang="en-GB" noProof="0" dirty="0"/>
          </a:p>
        </p:txBody>
      </p:sp>
      <p:sp>
        <p:nvSpPr>
          <p:cNvPr id="10" name="Content Placeholder 2">
            <a:extLst>
              <a:ext uri="{FF2B5EF4-FFF2-40B4-BE49-F238E27FC236}">
                <a16:creationId xmlns:a16="http://schemas.microsoft.com/office/drawing/2014/main" id="{1758BAC1-45F9-C645-B95B-238041BD5D10}"/>
              </a:ext>
            </a:extLst>
          </p:cNvPr>
          <p:cNvSpPr>
            <a:spLocks noGrp="1"/>
          </p:cNvSpPr>
          <p:nvPr>
            <p:ph idx="19" hasCustomPrompt="1"/>
          </p:nvPr>
        </p:nvSpPr>
        <p:spPr>
          <a:xfrm>
            <a:off x="3285499" y="2411112"/>
            <a:ext cx="2573002" cy="2152049"/>
          </a:xfrm>
        </p:spPr>
        <p:txBody>
          <a:bodyPr/>
          <a:lstStyle>
            <a:lvl1pPr marL="0" indent="0">
              <a:buFontTx/>
              <a:buNone/>
              <a:defRPr sz="1200"/>
            </a:lvl1pPr>
            <a:lvl2pPr marL="345600">
              <a:defRPr sz="1200"/>
            </a:lvl2pPr>
            <a:lvl3pPr marL="518400">
              <a:defRPr sz="1200"/>
            </a:lvl3pPr>
            <a:lvl4pPr marL="691200">
              <a:defRPr sz="1200"/>
            </a:lvl4pPr>
            <a:lvl5pPr marL="864000">
              <a:defRPr sz="1200"/>
            </a:lvl5pPr>
          </a:lstStyle>
          <a:p>
            <a:pPr lvl="0"/>
            <a:r>
              <a:rPr lang="en-GB" noProof="0" dirty="0"/>
              <a:t>Click to add text.</a:t>
            </a:r>
            <a:br>
              <a:rPr lang="en-GB" noProof="0" dirty="0"/>
            </a:br>
            <a:r>
              <a:rPr lang="en-GB" noProof="0" dirty="0"/>
              <a:t>Use ”Increase List Level” button to change text to level 2 from level 1 (Home/Paragraph).</a:t>
            </a:r>
            <a:br>
              <a:rPr lang="en-GB" noProof="0" dirty="0"/>
            </a:br>
            <a:r>
              <a:rPr lang="en-GB" noProof="0" dirty="0"/>
              <a:t>This way you get bullets automatically.</a:t>
            </a:r>
            <a:br>
              <a:rPr lang="en-GB" noProof="0" dirty="0"/>
            </a:br>
            <a:r>
              <a:rPr lang="en-GB" noProof="0" dirty="0"/>
              <a:t>After that you can use tab keys to change list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Content Placeholder 2">
            <a:extLst>
              <a:ext uri="{FF2B5EF4-FFF2-40B4-BE49-F238E27FC236}">
                <a16:creationId xmlns:a16="http://schemas.microsoft.com/office/drawing/2014/main" id="{9245168A-98A9-1C45-913F-379C1E0A9D96}"/>
              </a:ext>
            </a:extLst>
          </p:cNvPr>
          <p:cNvSpPr>
            <a:spLocks noGrp="1"/>
          </p:cNvSpPr>
          <p:nvPr>
            <p:ph idx="20" hasCustomPrompt="1"/>
          </p:nvPr>
        </p:nvSpPr>
        <p:spPr>
          <a:xfrm>
            <a:off x="5994736" y="2411112"/>
            <a:ext cx="2573002" cy="2152049"/>
          </a:xfrm>
        </p:spPr>
        <p:txBody>
          <a:bodyPr/>
          <a:lstStyle>
            <a:lvl1pPr marL="0" indent="0">
              <a:buFontTx/>
              <a:buNone/>
              <a:defRPr sz="1200"/>
            </a:lvl1pPr>
            <a:lvl2pPr marL="345600">
              <a:defRPr sz="1200"/>
            </a:lvl2pPr>
            <a:lvl3pPr marL="518400">
              <a:defRPr sz="1200"/>
            </a:lvl3pPr>
            <a:lvl4pPr marL="691200">
              <a:defRPr sz="1200"/>
            </a:lvl4pPr>
            <a:lvl5pPr marL="864000">
              <a:defRPr sz="12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11"/>
          </p:nvPr>
        </p:nvSpPr>
        <p:spPr/>
        <p:txBody>
          <a:bodyPr/>
          <a:lstStyle/>
          <a:p>
            <a:r>
              <a:rPr lang="en-GB" noProof="0"/>
              <a:t>Confidential</a:t>
            </a:r>
            <a:endParaRPr lang="en-GB" noProof="0" dirty="0"/>
          </a:p>
        </p:txBody>
      </p:sp>
      <p:sp>
        <p:nvSpPr>
          <p:cNvPr id="6" name="Slide Number Placeholder 5"/>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4"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130978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wide picture, Title and Conten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53B2850C-1B41-7F46-8451-3536B46ACF39}"/>
              </a:ext>
            </a:extLst>
          </p:cNvPr>
          <p:cNvSpPr>
            <a:spLocks noGrp="1" noChangeAspect="1"/>
          </p:cNvSpPr>
          <p:nvPr>
            <p:ph type="pic" idx="14"/>
          </p:nvPr>
        </p:nvSpPr>
        <p:spPr>
          <a:xfrm>
            <a:off x="0" y="0"/>
            <a:ext cx="3991086" cy="5143500"/>
          </a:xfrm>
          <a:solidFill>
            <a:srgbClr val="E0DED8"/>
          </a:solidFill>
        </p:spPr>
        <p:txBody>
          <a:bodyPr anchor="b"/>
          <a:lstStyle>
            <a:lvl1pPr marL="0" indent="0" algn="ctr">
              <a:spcBef>
                <a:spcPts val="4200"/>
              </a:spcBef>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9" name="Content Placeholder 2">
            <a:extLst>
              <a:ext uri="{FF2B5EF4-FFF2-40B4-BE49-F238E27FC236}">
                <a16:creationId xmlns:a16="http://schemas.microsoft.com/office/drawing/2014/main" id="{A6AA4823-60B0-1340-BB65-B56025031E97}"/>
              </a:ext>
            </a:extLst>
          </p:cNvPr>
          <p:cNvSpPr>
            <a:spLocks noGrp="1"/>
          </p:cNvSpPr>
          <p:nvPr>
            <p:ph idx="21"/>
          </p:nvPr>
        </p:nvSpPr>
        <p:spPr>
          <a:xfrm>
            <a:off x="4651713" y="1102264"/>
            <a:ext cx="2573002" cy="367946"/>
          </a:xfrm>
        </p:spPr>
        <p:txBody>
          <a:bodyPr rIns="0"/>
          <a:lstStyle>
            <a:lvl1pPr marL="0" indent="0">
              <a:buFontTx/>
              <a:buNone/>
              <a:defRPr sz="1400" b="1"/>
            </a:lvl1pPr>
            <a:lvl2pPr>
              <a:defRPr sz="900"/>
            </a:lvl2pPr>
          </a:lstStyle>
          <a:p>
            <a:pPr lvl="0"/>
            <a:r>
              <a:rPr lang="en-US" noProof="0"/>
              <a:t>Edit Master text styles</a:t>
            </a:r>
          </a:p>
        </p:txBody>
      </p:sp>
      <p:sp>
        <p:nvSpPr>
          <p:cNvPr id="11" name="Title 1">
            <a:extLst>
              <a:ext uri="{FF2B5EF4-FFF2-40B4-BE49-F238E27FC236}">
                <a16:creationId xmlns:a16="http://schemas.microsoft.com/office/drawing/2014/main" id="{DAB371E2-5241-234F-B485-6F1DE7F2A086}"/>
              </a:ext>
            </a:extLst>
          </p:cNvPr>
          <p:cNvSpPr>
            <a:spLocks noGrp="1"/>
          </p:cNvSpPr>
          <p:nvPr>
            <p:ph type="title"/>
          </p:nvPr>
        </p:nvSpPr>
        <p:spPr>
          <a:xfrm>
            <a:off x="4647304" y="1477927"/>
            <a:ext cx="3920434" cy="721576"/>
          </a:xfrm>
        </p:spPr>
        <p:txBody>
          <a:bodyPr>
            <a:noAutofit/>
          </a:bodyPr>
          <a:lstStyle>
            <a:lvl1pPr>
              <a:defRPr sz="2400"/>
            </a:lvl1pPr>
          </a:lstStyle>
          <a:p>
            <a:r>
              <a:rPr lang="en-US" noProof="0"/>
              <a:t>Click to edit Master title style</a:t>
            </a:r>
            <a:endParaRPr lang="en-GB" noProof="0" dirty="0"/>
          </a:p>
        </p:txBody>
      </p:sp>
      <p:sp>
        <p:nvSpPr>
          <p:cNvPr id="7" name="Content Placeholder 2">
            <a:extLst>
              <a:ext uri="{FF2B5EF4-FFF2-40B4-BE49-F238E27FC236}">
                <a16:creationId xmlns:a16="http://schemas.microsoft.com/office/drawing/2014/main" id="{F2F9F1A9-BCF3-7346-91EB-1F4C596F9533}"/>
              </a:ext>
            </a:extLst>
          </p:cNvPr>
          <p:cNvSpPr>
            <a:spLocks noGrp="1"/>
          </p:cNvSpPr>
          <p:nvPr>
            <p:ph idx="20" hasCustomPrompt="1"/>
          </p:nvPr>
        </p:nvSpPr>
        <p:spPr>
          <a:xfrm>
            <a:off x="4658060" y="2411112"/>
            <a:ext cx="3909677" cy="2152049"/>
          </a:xfrm>
        </p:spPr>
        <p:txBody>
          <a:bodyPr/>
          <a:lstStyle>
            <a:lvl1pPr marL="0" indent="0">
              <a:buFontTx/>
              <a:buNone/>
              <a:defRPr sz="1200"/>
            </a:lvl1pPr>
            <a:lvl2pPr marL="345600">
              <a:defRPr sz="1200"/>
            </a:lvl2pPr>
            <a:lvl3pPr marL="518400">
              <a:defRPr sz="1200"/>
            </a:lvl3pPr>
            <a:lvl4pPr marL="691200">
              <a:defRPr sz="1200"/>
            </a:lvl4pPr>
            <a:lvl5pPr marL="864000">
              <a:defRPr sz="1200"/>
            </a:lvl5pPr>
          </a:lstStyle>
          <a:p>
            <a:pPr lvl="0"/>
            <a:r>
              <a:rPr lang="en-GB" noProof="0" dirty="0"/>
              <a:t>Click to add text.</a:t>
            </a:r>
            <a:br>
              <a:rPr lang="en-GB" noProof="0" dirty="0"/>
            </a:br>
            <a:r>
              <a:rPr lang="en-GB" noProof="0" dirty="0"/>
              <a:t>Use ”Increase List Level” button to change text to level 2 from level 1 (Home/Paragraph).</a:t>
            </a:r>
            <a:br>
              <a:rPr lang="en-GB" noProof="0" dirty="0"/>
            </a:br>
            <a:r>
              <a:rPr lang="en-GB" noProof="0" dirty="0"/>
              <a:t>This way you get bullets automatically.</a:t>
            </a:r>
            <a:br>
              <a:rPr lang="en-GB" noProof="0" dirty="0"/>
            </a:br>
            <a:r>
              <a:rPr lang="en-GB" noProof="0" dirty="0"/>
              <a:t>After that you can use tab keys to change list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11"/>
          </p:nvPr>
        </p:nvSpPr>
        <p:spPr/>
        <p:txBody>
          <a:bodyPr/>
          <a:lstStyle/>
          <a:p>
            <a:r>
              <a:rPr lang="en-GB" noProof="0"/>
              <a:t>Confidential</a:t>
            </a:r>
            <a:endParaRPr lang="en-GB" noProof="0" dirty="0"/>
          </a:p>
        </p:txBody>
      </p:sp>
      <p:sp>
        <p:nvSpPr>
          <p:cNvPr id="6" name="Slide Number Placeholder 5"/>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2"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42732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picture, 2 Title and Conten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2" name="Title 1"/>
          <p:cNvSpPr>
            <a:spLocks noGrp="1"/>
          </p:cNvSpPr>
          <p:nvPr>
            <p:ph type="title"/>
          </p:nvPr>
        </p:nvSpPr>
        <p:spPr>
          <a:xfrm>
            <a:off x="576264" y="768096"/>
            <a:ext cx="3400314" cy="699198"/>
          </a:xfrm>
        </p:spPr>
        <p:txBody>
          <a:bodyPr/>
          <a:lstStyle>
            <a:lvl1pPr>
              <a:defRPr>
                <a:solidFill>
                  <a:schemeClr val="bg2"/>
                </a:solidFill>
              </a:defRPr>
            </a:lvl1pPr>
          </a:lstStyle>
          <a:p>
            <a:r>
              <a:rPr lang="en-US" noProof="0"/>
              <a:t>Click to edit Master title style</a:t>
            </a:r>
            <a:endParaRPr lang="en-GB" noProof="0" dirty="0"/>
          </a:p>
        </p:txBody>
      </p:sp>
      <p:sp>
        <p:nvSpPr>
          <p:cNvPr id="11" name="Content Placeholder 2">
            <a:extLst>
              <a:ext uri="{FF2B5EF4-FFF2-40B4-BE49-F238E27FC236}">
                <a16:creationId xmlns:a16="http://schemas.microsoft.com/office/drawing/2014/main" id="{87DEEAA0-107A-CB4C-9D52-4CEE5A94FA6B}"/>
              </a:ext>
            </a:extLst>
          </p:cNvPr>
          <p:cNvSpPr>
            <a:spLocks noGrp="1"/>
          </p:cNvSpPr>
          <p:nvPr>
            <p:ph idx="16" hasCustomPrompt="1"/>
          </p:nvPr>
        </p:nvSpPr>
        <p:spPr>
          <a:xfrm>
            <a:off x="576264" y="1477927"/>
            <a:ext cx="3407908" cy="573296"/>
          </a:xfrm>
        </p:spPr>
        <p:txBody>
          <a:bodyPr rIns="0"/>
          <a:lstStyle>
            <a:lvl1pPr marL="0" indent="0">
              <a:buFontTx/>
              <a:buNone/>
              <a:defRPr sz="1400" b="0">
                <a:solidFill>
                  <a:schemeClr val="bg2"/>
                </a:solidFill>
              </a:defRPr>
            </a:lvl1pPr>
            <a:lvl2pPr marL="0" indent="0">
              <a:buFontTx/>
              <a:buNone/>
              <a:defRPr sz="1400" b="0">
                <a:solidFill>
                  <a:schemeClr val="bg2"/>
                </a:solidFill>
              </a:defRPr>
            </a:lvl2pPr>
            <a:lvl3pPr>
              <a:defRPr sz="1100"/>
            </a:lvl3pPr>
            <a:lvl4pPr>
              <a:defRPr sz="1100"/>
            </a:lvl4pPr>
            <a:lvl5pPr>
              <a:defRPr sz="1100"/>
            </a:lvl5pPr>
          </a:lstStyle>
          <a:p>
            <a:pPr lvl="0"/>
            <a:r>
              <a:rPr lang="en-GB" noProof="0" dirty="0"/>
              <a:t>Click to add text</a:t>
            </a:r>
          </a:p>
          <a:p>
            <a:pPr lvl="1"/>
            <a:r>
              <a:rPr lang="en-GB" noProof="0" dirty="0"/>
              <a:t>Second level</a:t>
            </a:r>
          </a:p>
        </p:txBody>
      </p:sp>
      <p:sp>
        <p:nvSpPr>
          <p:cNvPr id="39" name="Content Placeholder 2">
            <a:extLst>
              <a:ext uri="{FF2B5EF4-FFF2-40B4-BE49-F238E27FC236}">
                <a16:creationId xmlns:a16="http://schemas.microsoft.com/office/drawing/2014/main" id="{F4C72636-DEB4-D344-93A7-3770612C3218}"/>
              </a:ext>
            </a:extLst>
          </p:cNvPr>
          <p:cNvSpPr>
            <a:spLocks noGrp="1"/>
          </p:cNvSpPr>
          <p:nvPr>
            <p:ph idx="18" hasCustomPrompt="1"/>
          </p:nvPr>
        </p:nvSpPr>
        <p:spPr>
          <a:xfrm>
            <a:off x="4642535" y="555626"/>
            <a:ext cx="3925203" cy="4032250"/>
          </a:xfrm>
          <a:solidFill>
            <a:schemeClr val="tx1"/>
          </a:solidFill>
        </p:spPr>
        <p:txBody>
          <a:bodyPr lIns="251999" tIns="251999" rIns="324000" bIns="251999"/>
          <a:lstStyle>
            <a:lvl1pPr marL="0" indent="0">
              <a:spcAft>
                <a:spcPts val="750"/>
              </a:spcAft>
              <a:buFontTx/>
              <a:buNone/>
              <a:defRPr sz="1400">
                <a:solidFill>
                  <a:schemeClr val="bg2"/>
                </a:solidFill>
              </a:defRPr>
            </a:lvl1pPr>
            <a:lvl2pPr marL="0" indent="0">
              <a:buFontTx/>
              <a:buNone/>
              <a:defRPr sz="1200" baseline="0">
                <a:solidFill>
                  <a:schemeClr val="bg2"/>
                </a:solidFill>
              </a:defRPr>
            </a:lvl2pPr>
            <a:lvl3pPr marL="171450" indent="-171450">
              <a:buFont typeface="Arial" panose="020B0604020202020204" pitchFamily="34" charset="0"/>
              <a:buChar char="•"/>
              <a:defRPr sz="1200">
                <a:solidFill>
                  <a:schemeClr val="bg2"/>
                </a:solidFill>
              </a:defRPr>
            </a:lvl3pPr>
            <a:lvl4pPr marL="345600">
              <a:defRPr sz="1200">
                <a:solidFill>
                  <a:schemeClr val="bg2"/>
                </a:solidFill>
              </a:defRPr>
            </a:lvl4pPr>
            <a:lvl5pPr marL="518400">
              <a:defRPr sz="1200">
                <a:solidFill>
                  <a:schemeClr val="bg2"/>
                </a:solidFill>
              </a:defRPr>
            </a:lvl5pPr>
          </a:lstStyle>
          <a:p>
            <a:pPr lvl="0"/>
            <a:r>
              <a:rPr lang="en-GB" noProof="0" dirty="0"/>
              <a:t>Click to add text. </a:t>
            </a:r>
            <a:br>
              <a:rPr lang="en-GB" noProof="0" dirty="0"/>
            </a:br>
            <a:r>
              <a:rPr lang="en-GB" noProof="0" dirty="0"/>
              <a:t>Use ”Increase List Level” and ”Decrease List Level” buttons to change list levels (Home/Paragraph)</a:t>
            </a:r>
            <a:br>
              <a:rPr lang="en-GB" noProof="0" dirty="0"/>
            </a:br>
            <a:r>
              <a:rPr lang="en-GB" noProof="0" dirty="0"/>
              <a:t>Do not use tab keys or Bullets button.</a:t>
            </a:r>
          </a:p>
          <a:p>
            <a:pPr lvl="0"/>
            <a:r>
              <a:rPr lang="fi-FI" noProof="0" dirty="0"/>
              <a:t>First level</a:t>
            </a:r>
          </a:p>
          <a:p>
            <a:pPr lvl="1"/>
            <a:r>
              <a:rPr lang="fi-FI" noProof="0" dirty="0"/>
              <a:t>Second level</a:t>
            </a:r>
          </a:p>
          <a:p>
            <a:pPr lvl="2"/>
            <a:r>
              <a:rPr lang="fi-FI" noProof="0" dirty="0"/>
              <a:t>Third level</a:t>
            </a:r>
          </a:p>
          <a:p>
            <a:pPr lvl="3"/>
            <a:r>
              <a:rPr lang="fi-FI" noProof="0" dirty="0"/>
              <a:t>Forth level</a:t>
            </a:r>
          </a:p>
          <a:p>
            <a:pPr lvl="4"/>
            <a:r>
              <a:rPr lang="fi-FI" noProof="0" dirty="0"/>
              <a:t>Fifth level</a:t>
            </a:r>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0"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74492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picture, 2 Title and 2 Conten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2" name="Title 1"/>
          <p:cNvSpPr>
            <a:spLocks noGrp="1"/>
          </p:cNvSpPr>
          <p:nvPr>
            <p:ph type="title"/>
          </p:nvPr>
        </p:nvSpPr>
        <p:spPr>
          <a:xfrm>
            <a:off x="576264" y="768096"/>
            <a:ext cx="3400314" cy="699198"/>
          </a:xfrm>
        </p:spPr>
        <p:txBody>
          <a:bodyPr/>
          <a:lstStyle>
            <a:lvl1pPr>
              <a:defRPr>
                <a:solidFill>
                  <a:schemeClr val="bg2"/>
                </a:solidFill>
              </a:defRPr>
            </a:lvl1pPr>
          </a:lstStyle>
          <a:p>
            <a:r>
              <a:rPr lang="en-US" noProof="0"/>
              <a:t>Click to edit Master title style</a:t>
            </a:r>
            <a:endParaRPr lang="en-GB" noProof="0" dirty="0"/>
          </a:p>
        </p:txBody>
      </p:sp>
      <p:sp>
        <p:nvSpPr>
          <p:cNvPr id="11" name="Content Placeholder 2">
            <a:extLst>
              <a:ext uri="{FF2B5EF4-FFF2-40B4-BE49-F238E27FC236}">
                <a16:creationId xmlns:a16="http://schemas.microsoft.com/office/drawing/2014/main" id="{87DEEAA0-107A-CB4C-9D52-4CEE5A94FA6B}"/>
              </a:ext>
            </a:extLst>
          </p:cNvPr>
          <p:cNvSpPr>
            <a:spLocks noGrp="1"/>
          </p:cNvSpPr>
          <p:nvPr>
            <p:ph idx="16" hasCustomPrompt="1"/>
          </p:nvPr>
        </p:nvSpPr>
        <p:spPr>
          <a:xfrm>
            <a:off x="576263" y="1477927"/>
            <a:ext cx="3393309" cy="573296"/>
          </a:xfrm>
        </p:spPr>
        <p:txBody>
          <a:bodyPr rIns="0"/>
          <a:lstStyle>
            <a:lvl1pPr marL="0" indent="0">
              <a:buFontTx/>
              <a:buNone/>
              <a:defRPr sz="1400" b="0">
                <a:solidFill>
                  <a:schemeClr val="bg2"/>
                </a:solidFill>
              </a:defRPr>
            </a:lvl1pPr>
            <a:lvl2pPr marL="0" indent="0">
              <a:buFontTx/>
              <a:buNone/>
              <a:defRPr sz="1400" b="0">
                <a:solidFill>
                  <a:schemeClr val="bg2"/>
                </a:solidFill>
              </a:defRPr>
            </a:lvl2pPr>
            <a:lvl3pPr>
              <a:defRPr sz="1200"/>
            </a:lvl3pPr>
            <a:lvl4pPr>
              <a:defRPr sz="1200"/>
            </a:lvl4pPr>
            <a:lvl5pPr>
              <a:defRPr sz="1200"/>
            </a:lvl5pPr>
          </a:lstStyle>
          <a:p>
            <a:pPr lvl="0"/>
            <a:r>
              <a:rPr lang="en-GB" noProof="0" dirty="0"/>
              <a:t>Click to add text</a:t>
            </a:r>
          </a:p>
          <a:p>
            <a:pPr lvl="1"/>
            <a:r>
              <a:rPr lang="en-GB" noProof="0" dirty="0"/>
              <a:t>Second level</a:t>
            </a:r>
          </a:p>
        </p:txBody>
      </p:sp>
      <p:sp>
        <p:nvSpPr>
          <p:cNvPr id="12" name="Content Placeholder 2">
            <a:extLst>
              <a:ext uri="{FF2B5EF4-FFF2-40B4-BE49-F238E27FC236}">
                <a16:creationId xmlns:a16="http://schemas.microsoft.com/office/drawing/2014/main" id="{ACF882BE-BD12-E646-8EEB-F5A09C9ED1D5}"/>
              </a:ext>
            </a:extLst>
          </p:cNvPr>
          <p:cNvSpPr>
            <a:spLocks noGrp="1"/>
          </p:cNvSpPr>
          <p:nvPr>
            <p:ph idx="18" hasCustomPrompt="1"/>
          </p:nvPr>
        </p:nvSpPr>
        <p:spPr>
          <a:xfrm>
            <a:off x="3285499" y="2435826"/>
            <a:ext cx="2573002" cy="2152049"/>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200">
                <a:solidFill>
                  <a:schemeClr val="bg2"/>
                </a:solidFill>
              </a:defRPr>
            </a:lvl2pPr>
            <a:lvl3pPr marL="172800">
              <a:defRPr sz="1200">
                <a:solidFill>
                  <a:schemeClr val="bg2"/>
                </a:solidFill>
              </a:defRPr>
            </a:lvl3pPr>
            <a:lvl4pPr marL="345600">
              <a:defRPr sz="1200">
                <a:solidFill>
                  <a:schemeClr val="bg2"/>
                </a:solidFill>
              </a:defRPr>
            </a:lvl4pPr>
            <a:lvl5pPr marL="518400">
              <a:defRPr sz="1200">
                <a:solidFill>
                  <a:schemeClr val="bg2"/>
                </a:solidFill>
              </a:defRPr>
            </a:lvl5pPr>
          </a:lstStyle>
          <a:p>
            <a:pPr lvl="0"/>
            <a:r>
              <a:rPr lang="en-GB" noProof="0" dirty="0"/>
              <a:t>Click to add text.</a:t>
            </a:r>
            <a:br>
              <a:rPr lang="en-GB" noProof="0" dirty="0"/>
            </a:br>
            <a:r>
              <a:rPr lang="en-GB" noProof="0" dirty="0"/>
              <a:t>Use ”Increase List Level” and ”Decrease List Level” buttons to change list levels (Home/Paragraph)</a:t>
            </a:r>
            <a:br>
              <a:rPr lang="en-GB" noProof="0" dirty="0"/>
            </a:br>
            <a:endParaRPr lang="en-GB" noProof="0" dirty="0"/>
          </a:p>
        </p:txBody>
      </p:sp>
      <p:sp>
        <p:nvSpPr>
          <p:cNvPr id="14" name="Content Placeholder 2">
            <a:extLst>
              <a:ext uri="{FF2B5EF4-FFF2-40B4-BE49-F238E27FC236}">
                <a16:creationId xmlns:a16="http://schemas.microsoft.com/office/drawing/2014/main" id="{EDABEDF4-A07B-244D-9660-FCBAB3E01D3D}"/>
              </a:ext>
            </a:extLst>
          </p:cNvPr>
          <p:cNvSpPr>
            <a:spLocks noGrp="1"/>
          </p:cNvSpPr>
          <p:nvPr>
            <p:ph idx="19" hasCustomPrompt="1"/>
          </p:nvPr>
        </p:nvSpPr>
        <p:spPr>
          <a:xfrm>
            <a:off x="5994736" y="2435826"/>
            <a:ext cx="2573002" cy="2152049"/>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lang="fi-FI" sz="1200" kern="1200" noProof="0" dirty="0" smtClean="0">
                <a:solidFill>
                  <a:schemeClr val="bg2"/>
                </a:solidFill>
                <a:latin typeface="Arial" panose="020B0604020202020204" pitchFamily="34" charset="0"/>
                <a:ea typeface="+mn-ea"/>
                <a:cs typeface="Arial" panose="020B0604020202020204" pitchFamily="34" charset="0"/>
              </a:defRPr>
            </a:lvl2pPr>
            <a:lvl3pPr marL="172800" indent="-171450">
              <a:buFont typeface="Arial" panose="020B0604020202020204" pitchFamily="34" charset="0"/>
              <a:buChar char="•"/>
              <a:defRPr lang="fi-FI" sz="1200" kern="1200" noProof="0" dirty="0" smtClean="0">
                <a:solidFill>
                  <a:schemeClr val="bg2"/>
                </a:solidFill>
                <a:latin typeface="Arial" panose="020B0604020202020204" pitchFamily="34" charset="0"/>
                <a:ea typeface="+mn-ea"/>
                <a:cs typeface="Arial" panose="020B0604020202020204" pitchFamily="34" charset="0"/>
              </a:defRPr>
            </a:lvl3pPr>
            <a:lvl4pPr marL="345600">
              <a:defRPr lang="fi-FI" sz="1200" kern="1200" noProof="0" dirty="0" smtClean="0">
                <a:solidFill>
                  <a:schemeClr val="bg2"/>
                </a:solidFill>
                <a:latin typeface="Arial" panose="020B0604020202020204" pitchFamily="34" charset="0"/>
                <a:ea typeface="+mn-ea"/>
                <a:cs typeface="Arial" panose="020B0604020202020204" pitchFamily="34" charset="0"/>
              </a:defRPr>
            </a:lvl4pPr>
            <a:lvl5pPr marL="518400">
              <a:defRPr lang="en-GB" sz="1200" kern="1200" noProof="0" dirty="0">
                <a:solidFill>
                  <a:schemeClr val="bg2"/>
                </a:solidFill>
                <a:latin typeface="Arial" panose="020B0604020202020204" pitchFamily="34" charset="0"/>
                <a:ea typeface="+mn-ea"/>
                <a:cs typeface="Arial" panose="020B0604020202020204" pitchFamily="34" charset="0"/>
              </a:defRPr>
            </a:lvl5pPr>
          </a:lstStyle>
          <a:p>
            <a:pPr lvl="0"/>
            <a:r>
              <a:rPr lang="en-GB" noProof="0" dirty="0"/>
              <a:t>Click to add text.</a:t>
            </a:r>
            <a:br>
              <a:rPr lang="en-GB" noProof="0" dirty="0"/>
            </a:br>
            <a:br>
              <a:rPr lang="en-GB" noProof="0" dirty="0"/>
            </a:br>
            <a:r>
              <a:rPr lang="en-GB" noProof="0" dirty="0"/>
              <a:t>Do not use tab keys or Bullets button.</a:t>
            </a:r>
          </a:p>
          <a:p>
            <a:pPr lvl="1"/>
            <a:r>
              <a:rPr lang="fi-FI"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0"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318832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p picture, 2 Title and 2 Content 2">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12" name="Content Placeholder 2">
            <a:extLst>
              <a:ext uri="{FF2B5EF4-FFF2-40B4-BE49-F238E27FC236}">
                <a16:creationId xmlns:a16="http://schemas.microsoft.com/office/drawing/2014/main" id="{1F50E3C5-46AE-2545-AB06-E4F58C7F4E2C}"/>
              </a:ext>
            </a:extLst>
          </p:cNvPr>
          <p:cNvSpPr>
            <a:spLocks noGrp="1"/>
          </p:cNvSpPr>
          <p:nvPr>
            <p:ph idx="21"/>
          </p:nvPr>
        </p:nvSpPr>
        <p:spPr>
          <a:xfrm>
            <a:off x="576263" y="1102264"/>
            <a:ext cx="2573002" cy="367946"/>
          </a:xfrm>
        </p:spPr>
        <p:txBody>
          <a:bodyPr rIns="0"/>
          <a:lstStyle>
            <a:lvl1pPr marL="0" indent="0">
              <a:buFontTx/>
              <a:buNone/>
              <a:defRPr sz="1400" b="1">
                <a:solidFill>
                  <a:schemeClr val="bg2"/>
                </a:solidFill>
              </a:defRPr>
            </a:lvl1pPr>
            <a:lvl2pPr>
              <a:defRPr sz="900"/>
            </a:lvl2pPr>
          </a:lstStyle>
          <a:p>
            <a:pPr lvl="0"/>
            <a:r>
              <a:rPr lang="en-US" noProof="0"/>
              <a:t>Edit Master text styles</a:t>
            </a:r>
          </a:p>
        </p:txBody>
      </p:sp>
      <p:sp>
        <p:nvSpPr>
          <p:cNvPr id="10" name="Title 1">
            <a:extLst>
              <a:ext uri="{FF2B5EF4-FFF2-40B4-BE49-F238E27FC236}">
                <a16:creationId xmlns:a16="http://schemas.microsoft.com/office/drawing/2014/main" id="{07980001-0C39-4143-873B-7DD5E501ED83}"/>
              </a:ext>
            </a:extLst>
          </p:cNvPr>
          <p:cNvSpPr>
            <a:spLocks noGrp="1"/>
          </p:cNvSpPr>
          <p:nvPr>
            <p:ph type="title"/>
          </p:nvPr>
        </p:nvSpPr>
        <p:spPr>
          <a:xfrm>
            <a:off x="576262" y="1477927"/>
            <a:ext cx="7991475" cy="393076"/>
          </a:xfrm>
        </p:spPr>
        <p:txBody>
          <a:bodyPr>
            <a:normAutofit/>
          </a:bodyPr>
          <a:lstStyle>
            <a:lvl1pPr>
              <a:defRPr sz="2200">
                <a:solidFill>
                  <a:schemeClr val="bg2"/>
                </a:solidFill>
              </a:defRPr>
            </a:lvl1pPr>
          </a:lstStyle>
          <a:p>
            <a:r>
              <a:rPr lang="en-US" noProof="0"/>
              <a:t>Click to edit Master title style</a:t>
            </a:r>
            <a:endParaRPr lang="en-GB" noProof="0" dirty="0"/>
          </a:p>
        </p:txBody>
      </p:sp>
      <p:sp>
        <p:nvSpPr>
          <p:cNvPr id="13" name="Content Placeholder 2">
            <a:extLst>
              <a:ext uri="{FF2B5EF4-FFF2-40B4-BE49-F238E27FC236}">
                <a16:creationId xmlns:a16="http://schemas.microsoft.com/office/drawing/2014/main" id="{1BE662F9-7507-5F49-898E-4048DDFBFEB0}"/>
              </a:ext>
            </a:extLst>
          </p:cNvPr>
          <p:cNvSpPr>
            <a:spLocks noGrp="1"/>
          </p:cNvSpPr>
          <p:nvPr>
            <p:ph idx="13" hasCustomPrompt="1"/>
          </p:nvPr>
        </p:nvSpPr>
        <p:spPr>
          <a:xfrm>
            <a:off x="579883" y="2435826"/>
            <a:ext cx="2573002" cy="2152049"/>
          </a:xfrm>
          <a:solidFill>
            <a:schemeClr val="tx1"/>
          </a:solidFill>
        </p:spPr>
        <p:txBody>
          <a:bodyPr lIns="251999" tIns="251999" rIns="324000" bIns="251999"/>
          <a:lstStyle>
            <a:lvl1pPr marL="0" indent="0" algn="l" defTabSz="685800" rtl="0" eaLnBrk="1" latinLnBrk="0" hangingPunct="1">
              <a:lnSpc>
                <a:spcPct val="110000"/>
              </a:lnSpc>
              <a:buFontTx/>
              <a:buNone/>
              <a:defRPr lang="en-GB" sz="1400" kern="1200" baseline="0" noProof="0" dirty="0" smtClean="0">
                <a:solidFill>
                  <a:schemeClr val="bg2"/>
                </a:solidFill>
                <a:latin typeface="Arial" panose="020B0604020202020204" pitchFamily="34" charset="0"/>
                <a:ea typeface="+mn-ea"/>
                <a:cs typeface="Arial" panose="020B0604020202020204" pitchFamily="34" charset="0"/>
              </a:defRPr>
            </a:lvl1pPr>
            <a:lvl2pPr marL="0" indent="0" algn="l" defTabSz="685800" rtl="0" eaLnBrk="1" latinLnBrk="0" hangingPunct="1">
              <a:lnSpc>
                <a:spcPct val="110000"/>
              </a:lnSpc>
              <a:buFontTx/>
              <a:buNone/>
              <a:defRPr lang="en-GB" sz="1200" kern="1200" noProof="0" dirty="0" smtClean="0">
                <a:solidFill>
                  <a:schemeClr val="bg2"/>
                </a:solidFill>
                <a:latin typeface="Arial" panose="020B0604020202020204" pitchFamily="34" charset="0"/>
                <a:ea typeface="+mn-ea"/>
                <a:cs typeface="Arial" panose="020B0604020202020204" pitchFamily="34" charset="0"/>
              </a:defRPr>
            </a:lvl2pPr>
            <a:lvl3pPr marL="172800" indent="-171450" algn="l" defTabSz="685800" rtl="0" eaLnBrk="1" latinLnBrk="0" hangingPunct="1">
              <a:lnSpc>
                <a:spcPct val="110000"/>
              </a:lnSpc>
              <a:defRPr lang="fi-FI" sz="1200" kern="1200" noProof="0" dirty="0" smtClean="0">
                <a:solidFill>
                  <a:schemeClr val="bg2"/>
                </a:solidFill>
                <a:latin typeface="Arial" panose="020B0604020202020204" pitchFamily="34" charset="0"/>
                <a:ea typeface="+mn-ea"/>
                <a:cs typeface="Arial" panose="020B0604020202020204" pitchFamily="34" charset="0"/>
              </a:defRPr>
            </a:lvl3pPr>
            <a:lvl4pPr marL="345600">
              <a:defRPr lang="fi-FI" sz="1200" kern="1200" noProof="0" dirty="0" smtClean="0">
                <a:solidFill>
                  <a:schemeClr val="bg2"/>
                </a:solidFill>
                <a:latin typeface="Arial" panose="020B0604020202020204" pitchFamily="34" charset="0"/>
                <a:ea typeface="+mn-ea"/>
                <a:cs typeface="Arial" panose="020B0604020202020204" pitchFamily="34" charset="0"/>
              </a:defRPr>
            </a:lvl4pPr>
            <a:lvl5pPr marL="518400">
              <a:defRPr lang="fi-FI" sz="1200" kern="1200" noProof="0" dirty="0" smtClean="0">
                <a:solidFill>
                  <a:schemeClr val="bg2"/>
                </a:solidFill>
                <a:latin typeface="Arial" panose="020B0604020202020204" pitchFamily="34" charset="0"/>
                <a:ea typeface="+mn-ea"/>
                <a:cs typeface="Arial" panose="020B0604020202020204" pitchFamily="34" charset="0"/>
              </a:defRPr>
            </a:lvl5pPr>
          </a:lstStyle>
          <a:p>
            <a:pPr lvl="0"/>
            <a:r>
              <a:rPr lang="en-GB" noProof="0" dirty="0"/>
              <a:t>Click to add text.</a:t>
            </a:r>
            <a:br>
              <a:rPr lang="en-GB" noProof="0" dirty="0"/>
            </a:br>
            <a:r>
              <a:rPr lang="en-GB" noProof="0" dirty="0"/>
              <a:t>Use ”Increase List Level” and ”Decrease List Level” buttons to change list levels (Home/Paragraph)</a:t>
            </a:r>
          </a:p>
        </p:txBody>
      </p:sp>
      <p:sp>
        <p:nvSpPr>
          <p:cNvPr id="17" name="Content Placeholder 2">
            <a:extLst>
              <a:ext uri="{FF2B5EF4-FFF2-40B4-BE49-F238E27FC236}">
                <a16:creationId xmlns:a16="http://schemas.microsoft.com/office/drawing/2014/main" id="{923E5C01-5525-0E4F-BFEE-0E8F1EAE1014}"/>
              </a:ext>
            </a:extLst>
          </p:cNvPr>
          <p:cNvSpPr>
            <a:spLocks noGrp="1"/>
          </p:cNvSpPr>
          <p:nvPr>
            <p:ph idx="19" hasCustomPrompt="1"/>
          </p:nvPr>
        </p:nvSpPr>
        <p:spPr>
          <a:xfrm>
            <a:off x="5994736" y="2435826"/>
            <a:ext cx="2573002" cy="2152049"/>
          </a:xfrm>
          <a:solidFill>
            <a:schemeClr val="tx1"/>
          </a:solidFill>
        </p:spPr>
        <p:txBody>
          <a:bodyPr lIns="251999" tIns="251999" rIns="324000" bIns="251999"/>
          <a:lstStyle>
            <a:lvl1pPr marL="0" indent="0">
              <a:buFontTx/>
              <a:buNone/>
              <a:defRPr lang="en-GB" sz="1400" kern="1200" noProof="0" dirty="0" smtClean="0">
                <a:solidFill>
                  <a:schemeClr val="bg2"/>
                </a:solidFill>
                <a:latin typeface="Arial" panose="020B0604020202020204" pitchFamily="34" charset="0"/>
                <a:ea typeface="+mn-ea"/>
                <a:cs typeface="Arial" panose="020B0604020202020204" pitchFamily="34" charset="0"/>
              </a:defRPr>
            </a:lvl1pPr>
            <a:lvl2pPr marL="0" indent="0">
              <a:buFontTx/>
              <a:buNone/>
              <a:defRPr lang="en-GB" sz="1200" kern="1200" noProof="0" dirty="0" smtClean="0">
                <a:solidFill>
                  <a:schemeClr val="bg2"/>
                </a:solidFill>
                <a:latin typeface="Arial" panose="020B0604020202020204" pitchFamily="34" charset="0"/>
                <a:ea typeface="+mn-ea"/>
                <a:cs typeface="Arial" panose="020B0604020202020204" pitchFamily="34" charset="0"/>
              </a:defRPr>
            </a:lvl2pPr>
            <a:lvl3pPr marL="172800" indent="-172800" algn="l" defTabSz="685800" rtl="0" eaLnBrk="1" latinLnBrk="0" hangingPunct="1">
              <a:lnSpc>
                <a:spcPct val="110000"/>
              </a:lnSpc>
              <a:spcBef>
                <a:spcPts val="375"/>
              </a:spcBef>
              <a:buFont typeface="Arial" panose="020B0604020202020204" pitchFamily="34" charset="0"/>
              <a:buChar char="•"/>
              <a:defRPr lang="fi-FI" sz="1200" kern="1200" noProof="0" dirty="0" smtClean="0">
                <a:solidFill>
                  <a:schemeClr val="bg2"/>
                </a:solidFill>
                <a:latin typeface="Arial" panose="020B0604020202020204" pitchFamily="34" charset="0"/>
                <a:ea typeface="+mn-ea"/>
                <a:cs typeface="Arial" panose="020B0604020202020204" pitchFamily="34" charset="0"/>
              </a:defRPr>
            </a:lvl3pPr>
            <a:lvl4pPr marL="345600" indent="-172800" algn="l" defTabSz="685800" rtl="0" eaLnBrk="1" latinLnBrk="0" hangingPunct="1">
              <a:lnSpc>
                <a:spcPct val="110000"/>
              </a:lnSpc>
              <a:spcBef>
                <a:spcPts val="375"/>
              </a:spcBef>
              <a:buFont typeface="Arial" panose="020B0604020202020204" pitchFamily="34" charset="0"/>
              <a:buChar char="•"/>
              <a:defRPr lang="fi-FI" sz="1200" kern="1200" noProof="0" dirty="0" smtClean="0">
                <a:solidFill>
                  <a:schemeClr val="bg2"/>
                </a:solidFill>
                <a:latin typeface="Arial" panose="020B0604020202020204" pitchFamily="34" charset="0"/>
                <a:ea typeface="+mn-ea"/>
                <a:cs typeface="Arial" panose="020B0604020202020204" pitchFamily="34" charset="0"/>
              </a:defRPr>
            </a:lvl4pPr>
            <a:lvl5pPr marL="518400" indent="-171450" algn="l" defTabSz="685800" rtl="0" eaLnBrk="1" latinLnBrk="0" hangingPunct="1">
              <a:lnSpc>
                <a:spcPct val="110000"/>
              </a:lnSpc>
              <a:spcBef>
                <a:spcPts val="375"/>
              </a:spcBef>
              <a:buFont typeface="Arial" panose="020B0604020202020204" pitchFamily="34" charset="0"/>
              <a:buChar char="•"/>
              <a:defRPr lang="fi-FI" sz="1200" kern="1200" noProof="0" dirty="0" smtClean="0">
                <a:solidFill>
                  <a:schemeClr val="bg2"/>
                </a:solidFill>
                <a:latin typeface="Arial" panose="020B0604020202020204" pitchFamily="34" charset="0"/>
                <a:ea typeface="+mn-ea"/>
                <a:cs typeface="Arial" panose="020B0604020202020204" pitchFamily="34" charset="0"/>
              </a:defRPr>
            </a:lvl5pPr>
          </a:lstStyle>
          <a:p>
            <a:pPr lvl="0"/>
            <a:r>
              <a:rPr lang="en-GB" noProof="0" dirty="0"/>
              <a:t>Click to add text.</a:t>
            </a:r>
            <a:br>
              <a:rPr lang="en-GB" noProof="0" dirty="0"/>
            </a:br>
            <a:br>
              <a:rPr lang="en-GB" noProof="0" dirty="0"/>
            </a:br>
            <a:r>
              <a:rPr lang="en-GB" noProof="0" dirty="0"/>
              <a:t>Do not use tab keys or Bullets button.</a:t>
            </a:r>
          </a:p>
          <a:p>
            <a:pPr lvl="1"/>
            <a:r>
              <a:rPr lang="fi-FI" noProof="0" dirty="0"/>
              <a:t>Second level</a:t>
            </a:r>
          </a:p>
          <a:p>
            <a:pPr lvl="2"/>
            <a:r>
              <a:rPr lang="fi-FI" noProof="0" dirty="0"/>
              <a:t>Third level</a:t>
            </a:r>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1"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235049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rgbClr val="0639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4400" y="1289635"/>
            <a:ext cx="5205600" cy="2455200"/>
          </a:xfrm>
        </p:spPr>
        <p:txBody>
          <a:bodyPr/>
          <a:lstStyle>
            <a:lvl1pPr>
              <a:lnSpc>
                <a:spcPct val="93000"/>
              </a:lnSpc>
              <a:spcBef>
                <a:spcPts val="1800"/>
              </a:spcBef>
              <a:defRPr sz="5000">
                <a:solidFill>
                  <a:srgbClr val="FFFFFF"/>
                </a:solidFill>
              </a:defRPr>
            </a:lvl1pPr>
          </a:lstStyle>
          <a:p>
            <a:endParaRPr lang="en-GB" dirty="0"/>
          </a:p>
        </p:txBody>
      </p:sp>
      <p:sp>
        <p:nvSpPr>
          <p:cNvPr id="3" name="Footer Placeholder 2"/>
          <p:cNvSpPr>
            <a:spLocks noGrp="1"/>
          </p:cNvSpPr>
          <p:nvPr>
            <p:ph type="ftr" sz="quarter" idx="10"/>
          </p:nvPr>
        </p:nvSpPr>
        <p:spPr/>
        <p:txBody>
          <a:bodyPr/>
          <a:lstStyle/>
          <a:p>
            <a:r>
              <a:rPr lang="en-GB"/>
              <a:t>Confidential</a:t>
            </a:r>
            <a:endParaRPr lang="en-GB" dirty="0"/>
          </a:p>
        </p:txBody>
      </p:sp>
      <p:sp>
        <p:nvSpPr>
          <p:cNvPr id="4" name="Slide Number Placeholder 3"/>
          <p:cNvSpPr>
            <a:spLocks noGrp="1"/>
          </p:cNvSpPr>
          <p:nvPr>
            <p:ph type="sldNum" sz="quarter" idx="11"/>
          </p:nvPr>
        </p:nvSpPr>
        <p:spPr/>
        <p:txBody>
          <a:bodyPr/>
          <a:lstStyle/>
          <a:p>
            <a:fld id="{3644D4AD-7034-5E45-AAAE-D685B84B781D}" type="slidenum">
              <a:rPr lang="fi-FI" smtClean="0"/>
              <a:pPr/>
              <a:t>‹#›</a:t>
            </a:fld>
            <a:endParaRPr lang="fi-FI"/>
          </a:p>
        </p:txBody>
      </p:sp>
      <p:sp>
        <p:nvSpPr>
          <p:cNvPr id="6"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37996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 picture, 2 Title and 3 Conten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2" name="Title 1"/>
          <p:cNvSpPr>
            <a:spLocks noGrp="1"/>
          </p:cNvSpPr>
          <p:nvPr>
            <p:ph type="title"/>
          </p:nvPr>
        </p:nvSpPr>
        <p:spPr>
          <a:xfrm>
            <a:off x="576264" y="768096"/>
            <a:ext cx="3400314" cy="699198"/>
          </a:xfrm>
        </p:spPr>
        <p:txBody>
          <a:bodyPr/>
          <a:lstStyle>
            <a:lvl1pPr>
              <a:defRPr>
                <a:solidFill>
                  <a:schemeClr val="bg2"/>
                </a:solidFill>
              </a:defRPr>
            </a:lvl1pPr>
          </a:lstStyle>
          <a:p>
            <a:r>
              <a:rPr lang="en-US" noProof="0"/>
              <a:t>Click to edit Master title style</a:t>
            </a:r>
            <a:endParaRPr lang="en-GB" noProof="0" dirty="0"/>
          </a:p>
        </p:txBody>
      </p:sp>
      <p:sp>
        <p:nvSpPr>
          <p:cNvPr id="11" name="Content Placeholder 2">
            <a:extLst>
              <a:ext uri="{FF2B5EF4-FFF2-40B4-BE49-F238E27FC236}">
                <a16:creationId xmlns:a16="http://schemas.microsoft.com/office/drawing/2014/main" id="{87DEEAA0-107A-CB4C-9D52-4CEE5A94FA6B}"/>
              </a:ext>
            </a:extLst>
          </p:cNvPr>
          <p:cNvSpPr>
            <a:spLocks noGrp="1"/>
          </p:cNvSpPr>
          <p:nvPr>
            <p:ph idx="16" hasCustomPrompt="1"/>
          </p:nvPr>
        </p:nvSpPr>
        <p:spPr>
          <a:xfrm>
            <a:off x="576263" y="1477927"/>
            <a:ext cx="3420971" cy="573296"/>
          </a:xfrm>
        </p:spPr>
        <p:txBody>
          <a:bodyPr rIns="0"/>
          <a:lstStyle>
            <a:lvl1pPr marL="0" indent="0">
              <a:lnSpc>
                <a:spcPct val="100000"/>
              </a:lnSpc>
              <a:buFontTx/>
              <a:buNone/>
              <a:defRPr sz="1400" b="0">
                <a:solidFill>
                  <a:schemeClr val="bg2"/>
                </a:solidFill>
              </a:defRPr>
            </a:lvl1pPr>
            <a:lvl2pPr>
              <a:lnSpc>
                <a:spcPct val="100000"/>
              </a:lnSpc>
              <a:defRPr sz="1200"/>
            </a:lvl2pPr>
            <a:lvl3pPr>
              <a:lnSpc>
                <a:spcPct val="100000"/>
              </a:lnSpc>
              <a:defRPr sz="1200"/>
            </a:lvl3pPr>
            <a:lvl4pPr>
              <a:lnSpc>
                <a:spcPct val="100000"/>
              </a:lnSpc>
              <a:defRPr sz="1200"/>
            </a:lvl4pPr>
          </a:lstStyle>
          <a:p>
            <a:pPr lvl="0"/>
            <a:r>
              <a:rPr lang="fi-FI" noProof="0" dirty="0"/>
              <a:t>Click to add text.</a:t>
            </a:r>
            <a:endParaRPr lang="en-GB" noProof="0" dirty="0"/>
          </a:p>
        </p:txBody>
      </p:sp>
      <p:sp>
        <p:nvSpPr>
          <p:cNvPr id="13" name="Content Placeholder 2">
            <a:extLst>
              <a:ext uri="{FF2B5EF4-FFF2-40B4-BE49-F238E27FC236}">
                <a16:creationId xmlns:a16="http://schemas.microsoft.com/office/drawing/2014/main" id="{1BE662F9-7507-5F49-898E-4048DDFBFEB0}"/>
              </a:ext>
            </a:extLst>
          </p:cNvPr>
          <p:cNvSpPr>
            <a:spLocks noGrp="1"/>
          </p:cNvSpPr>
          <p:nvPr>
            <p:ph idx="13" hasCustomPrompt="1"/>
          </p:nvPr>
        </p:nvSpPr>
        <p:spPr>
          <a:xfrm>
            <a:off x="579883" y="2435826"/>
            <a:ext cx="2573002" cy="2152049"/>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200">
                <a:solidFill>
                  <a:schemeClr val="bg2"/>
                </a:solidFill>
              </a:defRPr>
            </a:lvl2pPr>
            <a:lvl3pPr marL="172800">
              <a:defRPr sz="1200">
                <a:solidFill>
                  <a:schemeClr val="bg2"/>
                </a:solidFill>
              </a:defRPr>
            </a:lvl3pPr>
            <a:lvl4pPr marL="345600">
              <a:defRPr sz="1200">
                <a:solidFill>
                  <a:schemeClr val="bg2"/>
                </a:solidFill>
              </a:defRPr>
            </a:lvl4pPr>
            <a:lvl5pPr marL="518400">
              <a:defRPr sz="1200">
                <a:solidFill>
                  <a:schemeClr val="bg2"/>
                </a:solidFill>
              </a:defRPr>
            </a:lvl5pPr>
          </a:lstStyle>
          <a:p>
            <a:pPr lvl="0"/>
            <a:r>
              <a:rPr lang="en-GB" noProof="0" dirty="0"/>
              <a:t>Click to add text.</a:t>
            </a:r>
            <a:br>
              <a:rPr lang="en-GB" noProof="0" dirty="0"/>
            </a:br>
            <a:r>
              <a:rPr lang="en-GB" noProof="0" dirty="0"/>
              <a:t>Use ”Increase List Level” and ”Decrease List Level” buttons to change list levels (Home/Paragraph)</a:t>
            </a:r>
            <a:br>
              <a:rPr lang="en-GB" noProof="0" dirty="0"/>
            </a:br>
            <a:r>
              <a:rPr lang="en-GB" noProof="0" dirty="0"/>
              <a:t>Do not use tab keys or Bullets button.</a:t>
            </a:r>
          </a:p>
        </p:txBody>
      </p:sp>
      <p:sp>
        <p:nvSpPr>
          <p:cNvPr id="16" name="Content Placeholder 2">
            <a:extLst>
              <a:ext uri="{FF2B5EF4-FFF2-40B4-BE49-F238E27FC236}">
                <a16:creationId xmlns:a16="http://schemas.microsoft.com/office/drawing/2014/main" id="{62951B31-E4AA-5642-9E83-01DEFC96BC82}"/>
              </a:ext>
            </a:extLst>
          </p:cNvPr>
          <p:cNvSpPr>
            <a:spLocks noGrp="1"/>
          </p:cNvSpPr>
          <p:nvPr>
            <p:ph idx="18" hasCustomPrompt="1"/>
          </p:nvPr>
        </p:nvSpPr>
        <p:spPr>
          <a:xfrm>
            <a:off x="3285499" y="2435826"/>
            <a:ext cx="2573002" cy="2152049"/>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200">
                <a:solidFill>
                  <a:schemeClr val="bg2"/>
                </a:solidFill>
              </a:defRPr>
            </a:lvl2pPr>
            <a:lvl3pPr marL="172800">
              <a:defRPr sz="1200">
                <a:solidFill>
                  <a:schemeClr val="bg2"/>
                </a:solidFill>
              </a:defRPr>
            </a:lvl3pPr>
            <a:lvl4pPr marL="345600">
              <a:defRPr sz="1200">
                <a:solidFill>
                  <a:schemeClr val="bg2"/>
                </a:solidFill>
              </a:defRPr>
            </a:lvl4pPr>
            <a:lvl5pPr marL="518400">
              <a:defRPr sz="1200">
                <a:solidFill>
                  <a:schemeClr val="bg2"/>
                </a:solidFill>
              </a:defRPr>
            </a:lvl5pPr>
          </a:lstStyle>
          <a:p>
            <a:pPr lvl="0"/>
            <a:r>
              <a:rPr lang="en-GB" noProof="0" dirty="0"/>
              <a:t>Click to add text.</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p>
        </p:txBody>
      </p:sp>
      <p:sp>
        <p:nvSpPr>
          <p:cNvPr id="17" name="Content Placeholder 2">
            <a:extLst>
              <a:ext uri="{FF2B5EF4-FFF2-40B4-BE49-F238E27FC236}">
                <a16:creationId xmlns:a16="http://schemas.microsoft.com/office/drawing/2014/main" id="{923E5C01-5525-0E4F-BFEE-0E8F1EAE1014}"/>
              </a:ext>
            </a:extLst>
          </p:cNvPr>
          <p:cNvSpPr>
            <a:spLocks noGrp="1"/>
          </p:cNvSpPr>
          <p:nvPr>
            <p:ph idx="19" hasCustomPrompt="1"/>
          </p:nvPr>
        </p:nvSpPr>
        <p:spPr>
          <a:xfrm>
            <a:off x="5994736" y="2435826"/>
            <a:ext cx="2573002" cy="2152049"/>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200">
                <a:solidFill>
                  <a:schemeClr val="bg2"/>
                </a:solidFill>
              </a:defRPr>
            </a:lvl2pPr>
            <a:lvl3pPr marL="172800" indent="-171450">
              <a:buFont typeface="Arial" panose="020B0604020202020204" pitchFamily="34" charset="0"/>
              <a:buChar char="•"/>
              <a:defRPr sz="1200">
                <a:solidFill>
                  <a:schemeClr val="bg2"/>
                </a:solidFill>
              </a:defRPr>
            </a:lvl3pPr>
            <a:lvl4pPr marL="345600">
              <a:defRPr sz="1200">
                <a:solidFill>
                  <a:schemeClr val="bg2"/>
                </a:solidFill>
              </a:defRPr>
            </a:lvl4pPr>
            <a:lvl5pPr marL="518400">
              <a:defRPr sz="1200">
                <a:solidFill>
                  <a:schemeClr val="bg2"/>
                </a:solidFill>
              </a:defRPr>
            </a:lvl5pPr>
          </a:lstStyle>
          <a:p>
            <a:pPr lvl="0"/>
            <a:r>
              <a:rPr lang="en-GB" noProof="0" dirty="0"/>
              <a:t>Click to add text.</a:t>
            </a:r>
          </a:p>
          <a:p>
            <a:pPr lvl="1"/>
            <a:r>
              <a:rPr lang="en-GB" noProof="0" dirty="0"/>
              <a:t>Second level </a:t>
            </a:r>
          </a:p>
          <a:p>
            <a:pPr lvl="2"/>
            <a:r>
              <a:rPr lang="en-GB" noProof="0" dirty="0"/>
              <a:t>Third level</a:t>
            </a:r>
          </a:p>
          <a:p>
            <a:pPr lvl="3"/>
            <a:r>
              <a:rPr lang="fi-FI" noProof="0" dirty="0"/>
              <a:t>Fourth level</a:t>
            </a:r>
          </a:p>
          <a:p>
            <a:pPr lvl="4"/>
            <a:r>
              <a:rPr lang="fi-FI" noProof="0" dirty="0"/>
              <a:t>Fifth level</a:t>
            </a:r>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2"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171975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picture, 3 Title and 2 Conten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10" name="Content Placeholder 2">
            <a:extLst>
              <a:ext uri="{FF2B5EF4-FFF2-40B4-BE49-F238E27FC236}">
                <a16:creationId xmlns:a16="http://schemas.microsoft.com/office/drawing/2014/main" id="{0A3D26F0-0EB1-6241-A9A8-2E4BED2021F6}"/>
              </a:ext>
            </a:extLst>
          </p:cNvPr>
          <p:cNvSpPr>
            <a:spLocks noGrp="1"/>
          </p:cNvSpPr>
          <p:nvPr>
            <p:ph idx="21"/>
          </p:nvPr>
        </p:nvSpPr>
        <p:spPr>
          <a:xfrm>
            <a:off x="576263" y="396144"/>
            <a:ext cx="2573002" cy="367946"/>
          </a:xfrm>
        </p:spPr>
        <p:txBody>
          <a:bodyPr rIns="0"/>
          <a:lstStyle>
            <a:lvl1pPr marL="0" indent="0">
              <a:buFontTx/>
              <a:buNone/>
              <a:defRPr sz="1400" b="1">
                <a:solidFill>
                  <a:schemeClr val="bg2"/>
                </a:solidFill>
              </a:defRPr>
            </a:lvl1pPr>
            <a:lvl2pPr>
              <a:defRPr sz="900"/>
            </a:lvl2pPr>
          </a:lstStyle>
          <a:p>
            <a:pPr lvl="0"/>
            <a:r>
              <a:rPr lang="en-US" noProof="0"/>
              <a:t>Edit Master text styles</a:t>
            </a:r>
          </a:p>
        </p:txBody>
      </p:sp>
      <p:sp>
        <p:nvSpPr>
          <p:cNvPr id="2" name="Title 1"/>
          <p:cNvSpPr>
            <a:spLocks noGrp="1"/>
          </p:cNvSpPr>
          <p:nvPr>
            <p:ph type="title"/>
          </p:nvPr>
        </p:nvSpPr>
        <p:spPr>
          <a:xfrm>
            <a:off x="576264" y="768096"/>
            <a:ext cx="3400314" cy="699198"/>
          </a:xfrm>
        </p:spPr>
        <p:txBody>
          <a:bodyPr/>
          <a:lstStyle>
            <a:lvl1pPr>
              <a:defRPr>
                <a:solidFill>
                  <a:schemeClr val="bg2"/>
                </a:solidFill>
              </a:defRPr>
            </a:lvl1pPr>
          </a:lstStyle>
          <a:p>
            <a:r>
              <a:rPr lang="en-US" noProof="0"/>
              <a:t>Click to edit Master title style</a:t>
            </a:r>
            <a:endParaRPr lang="en-GB" noProof="0" dirty="0"/>
          </a:p>
        </p:txBody>
      </p:sp>
      <p:sp>
        <p:nvSpPr>
          <p:cNvPr id="11" name="Content Placeholder 2">
            <a:extLst>
              <a:ext uri="{FF2B5EF4-FFF2-40B4-BE49-F238E27FC236}">
                <a16:creationId xmlns:a16="http://schemas.microsoft.com/office/drawing/2014/main" id="{87DEEAA0-107A-CB4C-9D52-4CEE5A94FA6B}"/>
              </a:ext>
            </a:extLst>
          </p:cNvPr>
          <p:cNvSpPr>
            <a:spLocks noGrp="1"/>
          </p:cNvSpPr>
          <p:nvPr>
            <p:ph idx="16" hasCustomPrompt="1"/>
          </p:nvPr>
        </p:nvSpPr>
        <p:spPr>
          <a:xfrm>
            <a:off x="576263" y="1477927"/>
            <a:ext cx="3420971" cy="573296"/>
          </a:xfrm>
        </p:spPr>
        <p:txBody>
          <a:bodyPr rIns="0"/>
          <a:lstStyle>
            <a:lvl1pPr marL="0" indent="0">
              <a:buFontTx/>
              <a:buNone/>
              <a:defRPr sz="1200" b="0">
                <a:solidFill>
                  <a:schemeClr val="bg2"/>
                </a:solidFill>
              </a:defRPr>
            </a:lvl1pPr>
            <a:lvl2pPr marL="0" indent="0">
              <a:buFontTx/>
              <a:buNone/>
              <a:defRPr sz="1200" b="0">
                <a:solidFill>
                  <a:schemeClr val="bg2"/>
                </a:solidFill>
              </a:defRPr>
            </a:lvl2pPr>
          </a:lstStyle>
          <a:p>
            <a:pPr lvl="0"/>
            <a:r>
              <a:rPr lang="en-GB" noProof="0" dirty="0"/>
              <a:t>Click to add text.</a:t>
            </a:r>
          </a:p>
          <a:p>
            <a:pPr lvl="1"/>
            <a:r>
              <a:rPr lang="en-GB" noProof="0" dirty="0"/>
              <a:t>Second level</a:t>
            </a:r>
          </a:p>
        </p:txBody>
      </p:sp>
      <p:sp>
        <p:nvSpPr>
          <p:cNvPr id="13" name="Content Placeholder 2">
            <a:extLst>
              <a:ext uri="{FF2B5EF4-FFF2-40B4-BE49-F238E27FC236}">
                <a16:creationId xmlns:a16="http://schemas.microsoft.com/office/drawing/2014/main" id="{1BE662F9-7507-5F49-898E-4048DDFBFEB0}"/>
              </a:ext>
            </a:extLst>
          </p:cNvPr>
          <p:cNvSpPr>
            <a:spLocks noGrp="1"/>
          </p:cNvSpPr>
          <p:nvPr>
            <p:ph idx="13" hasCustomPrompt="1"/>
          </p:nvPr>
        </p:nvSpPr>
        <p:spPr>
          <a:xfrm>
            <a:off x="579883" y="2435826"/>
            <a:ext cx="2573002" cy="2152049"/>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200">
                <a:solidFill>
                  <a:schemeClr val="bg2"/>
                </a:solidFill>
              </a:defRPr>
            </a:lvl2pPr>
            <a:lvl3pPr marL="172800">
              <a:defRPr sz="1200">
                <a:solidFill>
                  <a:schemeClr val="bg2"/>
                </a:solidFill>
              </a:defRPr>
            </a:lvl3pPr>
            <a:lvl4pPr marL="345600">
              <a:defRPr sz="1200">
                <a:solidFill>
                  <a:schemeClr val="bg2"/>
                </a:solidFill>
              </a:defRPr>
            </a:lvl4pPr>
            <a:lvl5pPr marL="518400">
              <a:defRPr sz="1200">
                <a:solidFill>
                  <a:schemeClr val="bg2"/>
                </a:solidFill>
              </a:defRPr>
            </a:lvl5pPr>
          </a:lstStyle>
          <a:p>
            <a:pPr lvl="0"/>
            <a:r>
              <a:rPr lang="en-GB" noProof="0" dirty="0"/>
              <a:t>Click to add text.</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16" name="Content Placeholder 2">
            <a:extLst>
              <a:ext uri="{FF2B5EF4-FFF2-40B4-BE49-F238E27FC236}">
                <a16:creationId xmlns:a16="http://schemas.microsoft.com/office/drawing/2014/main" id="{62951B31-E4AA-5642-9E83-01DEFC96BC82}"/>
              </a:ext>
            </a:extLst>
          </p:cNvPr>
          <p:cNvSpPr>
            <a:spLocks noGrp="1"/>
          </p:cNvSpPr>
          <p:nvPr>
            <p:ph idx="18" hasCustomPrompt="1"/>
          </p:nvPr>
        </p:nvSpPr>
        <p:spPr>
          <a:xfrm>
            <a:off x="3285498" y="2435826"/>
            <a:ext cx="5282239" cy="2152049"/>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200">
                <a:solidFill>
                  <a:schemeClr val="bg2"/>
                </a:solidFill>
              </a:defRPr>
            </a:lvl2pPr>
            <a:lvl3pPr marL="172800">
              <a:defRPr sz="1200">
                <a:solidFill>
                  <a:schemeClr val="bg2"/>
                </a:solidFill>
              </a:defRPr>
            </a:lvl3pPr>
            <a:lvl4pPr marL="345600">
              <a:defRPr sz="1200">
                <a:solidFill>
                  <a:schemeClr val="bg2"/>
                </a:solidFill>
              </a:defRPr>
            </a:lvl4pPr>
            <a:lvl5pPr marL="518400">
              <a:defRPr sz="1200">
                <a:solidFill>
                  <a:schemeClr val="bg2"/>
                </a:solidFill>
              </a:defRPr>
            </a:lvl5pPr>
          </a:lstStyle>
          <a:p>
            <a:pPr lvl="0"/>
            <a:r>
              <a:rPr lang="en-GB" noProof="0" dirty="0"/>
              <a:t>Click to add text.</a:t>
            </a:r>
            <a:br>
              <a:rPr lang="en-GB" noProof="0" dirty="0"/>
            </a:br>
            <a:r>
              <a:rPr lang="en-GB" noProof="0" dirty="0"/>
              <a:t>Use ”Increase List Level” and ”Decrease List Level” buttons to change list levels (Home/Paragraph)</a:t>
            </a:r>
            <a:br>
              <a:rPr lang="en-GB" noProof="0" dirty="0"/>
            </a:br>
            <a:r>
              <a:rPr lang="en-GB" noProof="0" dirty="0"/>
              <a:t>Do not use tab keys or Bullets button.</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4"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53028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 picture, 2 Title and Comparison with 4">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16" name="Content Placeholder 2">
            <a:extLst>
              <a:ext uri="{FF2B5EF4-FFF2-40B4-BE49-F238E27FC236}">
                <a16:creationId xmlns:a16="http://schemas.microsoft.com/office/drawing/2014/main" id="{96E2D818-929B-3141-929A-46354B0F7448}"/>
              </a:ext>
            </a:extLst>
          </p:cNvPr>
          <p:cNvSpPr>
            <a:spLocks noGrp="1"/>
          </p:cNvSpPr>
          <p:nvPr>
            <p:ph idx="26"/>
          </p:nvPr>
        </p:nvSpPr>
        <p:spPr>
          <a:xfrm>
            <a:off x="576262" y="396144"/>
            <a:ext cx="6047113" cy="367946"/>
          </a:xfrm>
        </p:spPr>
        <p:txBody>
          <a:bodyPr rIns="0"/>
          <a:lstStyle>
            <a:lvl1pPr marL="0" indent="0">
              <a:buFontTx/>
              <a:buNone/>
              <a:defRPr sz="1400" b="1">
                <a:solidFill>
                  <a:schemeClr val="bg2"/>
                </a:solidFill>
              </a:defRPr>
            </a:lvl1pPr>
            <a:lvl2pPr>
              <a:defRPr sz="900"/>
            </a:lvl2pPr>
          </a:lstStyle>
          <a:p>
            <a:pPr lvl="0"/>
            <a:r>
              <a:rPr lang="en-US" noProof="0"/>
              <a:t>Edit Master text styles</a:t>
            </a:r>
          </a:p>
        </p:txBody>
      </p:sp>
      <p:sp>
        <p:nvSpPr>
          <p:cNvPr id="2" name="Title 1"/>
          <p:cNvSpPr>
            <a:spLocks noGrp="1"/>
          </p:cNvSpPr>
          <p:nvPr>
            <p:ph type="title"/>
          </p:nvPr>
        </p:nvSpPr>
        <p:spPr>
          <a:xfrm>
            <a:off x="576263" y="768096"/>
            <a:ext cx="7991475" cy="699198"/>
          </a:xfrm>
        </p:spPr>
        <p:txBody>
          <a:bodyPr/>
          <a:lstStyle>
            <a:lvl1pPr>
              <a:defRPr>
                <a:solidFill>
                  <a:schemeClr val="bg2"/>
                </a:solidFill>
              </a:defRPr>
            </a:lvl1pPr>
          </a:lstStyle>
          <a:p>
            <a:r>
              <a:rPr lang="en-US" noProof="0"/>
              <a:t>Click to edit Master title style</a:t>
            </a:r>
            <a:endParaRPr lang="en-GB" noProof="0" dirty="0"/>
          </a:p>
        </p:txBody>
      </p:sp>
      <p:sp>
        <p:nvSpPr>
          <p:cNvPr id="44" name="Content Placeholder 2">
            <a:extLst>
              <a:ext uri="{FF2B5EF4-FFF2-40B4-BE49-F238E27FC236}">
                <a16:creationId xmlns:a16="http://schemas.microsoft.com/office/drawing/2014/main" id="{4D529F2E-8730-8942-9F56-7FAF5E921BB4}"/>
              </a:ext>
            </a:extLst>
          </p:cNvPr>
          <p:cNvSpPr>
            <a:spLocks noGrp="1"/>
          </p:cNvSpPr>
          <p:nvPr>
            <p:ph idx="21" hasCustomPrompt="1"/>
          </p:nvPr>
        </p:nvSpPr>
        <p:spPr>
          <a:xfrm>
            <a:off x="576263" y="2190541"/>
            <a:ext cx="1892067" cy="2397335"/>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000">
                <a:solidFill>
                  <a:schemeClr val="bg2"/>
                </a:solidFill>
              </a:defRPr>
            </a:lvl2pPr>
            <a:lvl3pPr marL="172800">
              <a:defRPr sz="1000">
                <a:solidFill>
                  <a:schemeClr val="bg2"/>
                </a:solidFill>
              </a:defRPr>
            </a:lvl3pPr>
            <a:lvl4pPr marL="345600">
              <a:defRPr sz="1000">
                <a:solidFill>
                  <a:schemeClr val="bg2"/>
                </a:solidFill>
              </a:defRPr>
            </a:lvl4pPr>
            <a:lvl5pPr marL="518400">
              <a:defRPr sz="1000">
                <a:solidFill>
                  <a:schemeClr val="bg2"/>
                </a:solidFill>
              </a:defRPr>
            </a:lvl5pPr>
          </a:lstStyle>
          <a:p>
            <a:pPr lvl="0"/>
            <a:r>
              <a:rPr lang="en-GB" noProof="0" dirty="0"/>
              <a:t>Use ”Increase List Level” and ”Decrease List Level” buttons to change list levels (Home/Paragraph)</a:t>
            </a:r>
          </a:p>
        </p:txBody>
      </p:sp>
      <p:sp>
        <p:nvSpPr>
          <p:cNvPr id="41" name="Content Placeholder 2">
            <a:extLst>
              <a:ext uri="{FF2B5EF4-FFF2-40B4-BE49-F238E27FC236}">
                <a16:creationId xmlns:a16="http://schemas.microsoft.com/office/drawing/2014/main" id="{470E3256-2D9B-BF48-9E15-6C19A171143E}"/>
              </a:ext>
            </a:extLst>
          </p:cNvPr>
          <p:cNvSpPr>
            <a:spLocks noGrp="1"/>
          </p:cNvSpPr>
          <p:nvPr>
            <p:ph idx="13" hasCustomPrompt="1"/>
          </p:nvPr>
        </p:nvSpPr>
        <p:spPr>
          <a:xfrm>
            <a:off x="2609399" y="2190541"/>
            <a:ext cx="1892067" cy="2397335"/>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000">
                <a:solidFill>
                  <a:schemeClr val="bg2"/>
                </a:solidFill>
              </a:defRPr>
            </a:lvl2pPr>
            <a:lvl3pPr marL="0">
              <a:defRPr sz="1000">
                <a:solidFill>
                  <a:schemeClr val="bg2"/>
                </a:solidFill>
              </a:defRPr>
            </a:lvl3pPr>
            <a:lvl4pPr marL="345600">
              <a:defRPr sz="1000">
                <a:solidFill>
                  <a:schemeClr val="bg2"/>
                </a:solidFill>
              </a:defRPr>
            </a:lvl4pPr>
            <a:lvl5pPr marL="518400">
              <a:defRPr sz="1000">
                <a:solidFill>
                  <a:schemeClr val="bg2"/>
                </a:solidFill>
              </a:defRPr>
            </a:lvl5pPr>
          </a:lstStyle>
          <a:p>
            <a:pPr lvl="0"/>
            <a:r>
              <a:rPr lang="en-GB" noProof="0" dirty="0"/>
              <a:t>Click to add text.</a:t>
            </a:r>
          </a:p>
          <a:p>
            <a:pPr lvl="0"/>
            <a:r>
              <a:rPr lang="en-GB" noProof="0" dirty="0"/>
              <a:t>Do not use tab keys or Bullets button.</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9" name="Content Placeholder 2">
            <a:extLst>
              <a:ext uri="{FF2B5EF4-FFF2-40B4-BE49-F238E27FC236}">
                <a16:creationId xmlns:a16="http://schemas.microsoft.com/office/drawing/2014/main" id="{F4C72636-DEB4-D344-93A7-3770612C3218}"/>
              </a:ext>
            </a:extLst>
          </p:cNvPr>
          <p:cNvSpPr>
            <a:spLocks noGrp="1"/>
          </p:cNvSpPr>
          <p:nvPr>
            <p:ph idx="18" hasCustomPrompt="1"/>
          </p:nvPr>
        </p:nvSpPr>
        <p:spPr>
          <a:xfrm>
            <a:off x="4642535" y="2190541"/>
            <a:ext cx="1892067" cy="2397335"/>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000">
                <a:solidFill>
                  <a:schemeClr val="bg2"/>
                </a:solidFill>
              </a:defRPr>
            </a:lvl2pPr>
            <a:lvl3pPr marL="172800">
              <a:defRPr sz="1000">
                <a:solidFill>
                  <a:schemeClr val="bg2"/>
                </a:solidFill>
              </a:defRPr>
            </a:lvl3pPr>
            <a:lvl4pPr marL="345600">
              <a:defRPr sz="1000">
                <a:solidFill>
                  <a:schemeClr val="bg2"/>
                </a:solidFill>
              </a:defRPr>
            </a:lvl4pPr>
            <a:lvl5pPr marL="518400">
              <a:defRPr sz="1000">
                <a:solidFill>
                  <a:schemeClr val="bg2"/>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0" name="Content Placeholder 2">
            <a:extLst>
              <a:ext uri="{FF2B5EF4-FFF2-40B4-BE49-F238E27FC236}">
                <a16:creationId xmlns:a16="http://schemas.microsoft.com/office/drawing/2014/main" id="{00A7DE7E-1617-F34E-80FA-A5C290AF61BE}"/>
              </a:ext>
            </a:extLst>
          </p:cNvPr>
          <p:cNvSpPr>
            <a:spLocks noGrp="1"/>
          </p:cNvSpPr>
          <p:nvPr>
            <p:ph idx="19" hasCustomPrompt="1"/>
          </p:nvPr>
        </p:nvSpPr>
        <p:spPr>
          <a:xfrm>
            <a:off x="6675671" y="2190541"/>
            <a:ext cx="1892067" cy="2397335"/>
          </a:xfrm>
          <a:solidFill>
            <a:schemeClr val="tx1"/>
          </a:solidFill>
        </p:spPr>
        <p:txBody>
          <a:bodyPr lIns="251999" tIns="251999" rIns="324000" bIns="251999"/>
          <a:lstStyle>
            <a:lvl1pPr marL="0" indent="0">
              <a:buFontTx/>
              <a:buNone/>
              <a:defRPr sz="1400">
                <a:solidFill>
                  <a:schemeClr val="bg2"/>
                </a:solidFill>
              </a:defRPr>
            </a:lvl1pPr>
            <a:lvl2pPr marL="0" indent="0">
              <a:buFontTx/>
              <a:buNone/>
              <a:defRPr sz="1000">
                <a:solidFill>
                  <a:schemeClr val="bg2"/>
                </a:solidFill>
              </a:defRPr>
            </a:lvl2pPr>
            <a:lvl3pPr marL="172800">
              <a:defRPr sz="1000">
                <a:solidFill>
                  <a:schemeClr val="bg2"/>
                </a:solidFill>
              </a:defRPr>
            </a:lvl3pPr>
            <a:lvl4pPr marL="345600">
              <a:defRPr sz="1000">
                <a:solidFill>
                  <a:schemeClr val="bg2"/>
                </a:solidFill>
              </a:defRPr>
            </a:lvl4pPr>
            <a:lvl5pPr marL="518400">
              <a:defRPr sz="1000">
                <a:solidFill>
                  <a:schemeClr val="bg2"/>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5" name="Content Placeholder 2">
            <a:extLst>
              <a:ext uri="{FF2B5EF4-FFF2-40B4-BE49-F238E27FC236}">
                <a16:creationId xmlns:a16="http://schemas.microsoft.com/office/drawing/2014/main" id="{781598B9-D3B3-7B43-9D70-CED5FAD3E0CC}"/>
              </a:ext>
            </a:extLst>
          </p:cNvPr>
          <p:cNvSpPr>
            <a:spLocks noGrp="1"/>
          </p:cNvSpPr>
          <p:nvPr>
            <p:ph idx="25"/>
          </p:nvPr>
        </p:nvSpPr>
        <p:spPr>
          <a:xfrm>
            <a:off x="576263" y="1561264"/>
            <a:ext cx="1892067" cy="628650"/>
          </a:xfrm>
          <a:solidFill>
            <a:schemeClr val="bg2"/>
          </a:solidFill>
        </p:spPr>
        <p:txBody>
          <a:bodyPr lIns="251999" tIns="251999" rIns="324000" bIns="251999"/>
          <a:lstStyle>
            <a:lvl1pPr>
              <a:defRPr sz="600">
                <a:solidFill>
                  <a:schemeClr val="bg2"/>
                </a:solidFill>
              </a:defRPr>
            </a:lvl1pPr>
            <a:lvl2pPr marL="0" indent="0">
              <a:buFontTx/>
              <a:buNone/>
              <a:defRPr sz="600">
                <a:solidFill>
                  <a:schemeClr val="bg2"/>
                </a:solidFill>
              </a:defRPr>
            </a:lvl2pPr>
          </a:lstStyle>
          <a:p>
            <a:pPr lvl="0"/>
            <a:r>
              <a:rPr lang="en-US" noProof="0"/>
              <a:t>Edit Master text styles</a:t>
            </a:r>
          </a:p>
          <a:p>
            <a:pPr lvl="1"/>
            <a:r>
              <a:rPr lang="en-US" noProof="0"/>
              <a:t>Second level</a:t>
            </a:r>
          </a:p>
        </p:txBody>
      </p:sp>
      <p:sp>
        <p:nvSpPr>
          <p:cNvPr id="14" name="Content Placeholder 2">
            <a:extLst>
              <a:ext uri="{FF2B5EF4-FFF2-40B4-BE49-F238E27FC236}">
                <a16:creationId xmlns:a16="http://schemas.microsoft.com/office/drawing/2014/main" id="{C2A30670-D364-6047-A608-673B16161AAD}"/>
              </a:ext>
            </a:extLst>
          </p:cNvPr>
          <p:cNvSpPr>
            <a:spLocks noGrp="1"/>
          </p:cNvSpPr>
          <p:nvPr>
            <p:ph idx="24"/>
          </p:nvPr>
        </p:nvSpPr>
        <p:spPr>
          <a:xfrm>
            <a:off x="2609399" y="1561264"/>
            <a:ext cx="1892067" cy="628650"/>
          </a:xfrm>
          <a:solidFill>
            <a:schemeClr val="bg2"/>
          </a:solidFill>
        </p:spPr>
        <p:txBody>
          <a:bodyPr lIns="251999" tIns="251999" rIns="324000" bIns="251999"/>
          <a:lstStyle>
            <a:lvl1pPr>
              <a:defRPr sz="600">
                <a:solidFill>
                  <a:schemeClr val="bg2"/>
                </a:solidFill>
              </a:defRPr>
            </a:lvl1pPr>
            <a:lvl2pPr marL="0" indent="0">
              <a:buFontTx/>
              <a:buNone/>
              <a:defRPr sz="600">
                <a:solidFill>
                  <a:schemeClr val="bg2"/>
                </a:solidFill>
              </a:defRPr>
            </a:lvl2pPr>
          </a:lstStyle>
          <a:p>
            <a:pPr lvl="0"/>
            <a:r>
              <a:rPr lang="en-US" noProof="0"/>
              <a:t>Edit Master text styles</a:t>
            </a:r>
          </a:p>
          <a:p>
            <a:pPr lvl="1"/>
            <a:r>
              <a:rPr lang="en-US" noProof="0"/>
              <a:t>Second level</a:t>
            </a:r>
          </a:p>
        </p:txBody>
      </p:sp>
      <p:sp>
        <p:nvSpPr>
          <p:cNvPr id="12" name="Content Placeholder 2">
            <a:extLst>
              <a:ext uri="{FF2B5EF4-FFF2-40B4-BE49-F238E27FC236}">
                <a16:creationId xmlns:a16="http://schemas.microsoft.com/office/drawing/2014/main" id="{76F0B54F-3CEB-2544-BDA9-17AEE3B344BA}"/>
              </a:ext>
            </a:extLst>
          </p:cNvPr>
          <p:cNvSpPr>
            <a:spLocks noGrp="1"/>
          </p:cNvSpPr>
          <p:nvPr>
            <p:ph idx="22"/>
          </p:nvPr>
        </p:nvSpPr>
        <p:spPr>
          <a:xfrm>
            <a:off x="4642535" y="1561264"/>
            <a:ext cx="1892067" cy="628650"/>
          </a:xfrm>
          <a:solidFill>
            <a:schemeClr val="bg2"/>
          </a:solidFill>
        </p:spPr>
        <p:txBody>
          <a:bodyPr lIns="251999" tIns="251999" rIns="324000" bIns="251999"/>
          <a:lstStyle>
            <a:lvl1pPr>
              <a:defRPr sz="600">
                <a:solidFill>
                  <a:schemeClr val="bg2"/>
                </a:solidFill>
              </a:defRPr>
            </a:lvl1pPr>
            <a:lvl2pPr marL="0" indent="0">
              <a:buFontTx/>
              <a:buNone/>
              <a:defRPr sz="600">
                <a:solidFill>
                  <a:schemeClr val="bg2"/>
                </a:solidFill>
              </a:defRPr>
            </a:lvl2pPr>
          </a:lstStyle>
          <a:p>
            <a:pPr lvl="0"/>
            <a:r>
              <a:rPr lang="en-US" noProof="0"/>
              <a:t>Edit Master text styles</a:t>
            </a:r>
          </a:p>
          <a:p>
            <a:pPr lvl="1"/>
            <a:r>
              <a:rPr lang="en-US" noProof="0"/>
              <a:t>Second level</a:t>
            </a:r>
          </a:p>
        </p:txBody>
      </p:sp>
      <p:sp>
        <p:nvSpPr>
          <p:cNvPr id="13" name="Content Placeholder 2">
            <a:extLst>
              <a:ext uri="{FF2B5EF4-FFF2-40B4-BE49-F238E27FC236}">
                <a16:creationId xmlns:a16="http://schemas.microsoft.com/office/drawing/2014/main" id="{15232D30-99EF-D24E-BDC3-86F8A086831D}"/>
              </a:ext>
            </a:extLst>
          </p:cNvPr>
          <p:cNvSpPr>
            <a:spLocks noGrp="1"/>
          </p:cNvSpPr>
          <p:nvPr>
            <p:ph idx="23"/>
          </p:nvPr>
        </p:nvSpPr>
        <p:spPr>
          <a:xfrm>
            <a:off x="6675671" y="1561264"/>
            <a:ext cx="1892067" cy="628650"/>
          </a:xfrm>
          <a:solidFill>
            <a:schemeClr val="bg2"/>
          </a:solidFill>
        </p:spPr>
        <p:txBody>
          <a:bodyPr lIns="251999" tIns="251999" rIns="324000" bIns="251999"/>
          <a:lstStyle>
            <a:lvl1pPr>
              <a:defRPr sz="600">
                <a:solidFill>
                  <a:schemeClr val="bg2"/>
                </a:solidFill>
              </a:defRPr>
            </a:lvl1pPr>
            <a:lvl2pPr marL="0" indent="0">
              <a:buFontTx/>
              <a:buNone/>
              <a:defRPr sz="600">
                <a:solidFill>
                  <a:schemeClr val="bg2"/>
                </a:solidFill>
              </a:defRPr>
            </a:lvl2pPr>
          </a:lstStyle>
          <a:p>
            <a:pPr lvl="0"/>
            <a:r>
              <a:rPr lang="en-US" noProof="0"/>
              <a:t>Edit Master text styles</a:t>
            </a:r>
          </a:p>
          <a:p>
            <a:pPr lvl="1"/>
            <a:r>
              <a:rPr lang="en-US" noProof="0"/>
              <a:t>Second level</a:t>
            </a:r>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8" name="Text Placeholder 6" title="Logo"/>
          <p:cNvSpPr>
            <a:spLocks noGrp="1"/>
          </p:cNvSpPr>
          <p:nvPr>
            <p:ph type="body" sz="quarter" idx="27"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400892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 picture, Title and Content ligh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2" name="Title 1"/>
          <p:cNvSpPr>
            <a:spLocks noGrp="1"/>
          </p:cNvSpPr>
          <p:nvPr>
            <p:ph type="title"/>
          </p:nvPr>
        </p:nvSpPr>
        <p:spPr>
          <a:xfrm>
            <a:off x="576264" y="735822"/>
            <a:ext cx="3400314" cy="1803654"/>
          </a:xfrm>
        </p:spPr>
        <p:txBody>
          <a:bodyPr/>
          <a:lstStyle>
            <a:lvl1pPr>
              <a:defRPr sz="4500">
                <a:solidFill>
                  <a:schemeClr val="bg2"/>
                </a:solidFill>
              </a:defRPr>
            </a:lvl1pPr>
          </a:lstStyle>
          <a:p>
            <a:r>
              <a:rPr lang="en-US" noProof="0"/>
              <a:t>Click to edit Master title style</a:t>
            </a:r>
            <a:endParaRPr lang="en-GB" noProof="0" dirty="0"/>
          </a:p>
        </p:txBody>
      </p:sp>
      <p:sp>
        <p:nvSpPr>
          <p:cNvPr id="39" name="Content Placeholder 2">
            <a:extLst>
              <a:ext uri="{FF2B5EF4-FFF2-40B4-BE49-F238E27FC236}">
                <a16:creationId xmlns:a16="http://schemas.microsoft.com/office/drawing/2014/main" id="{F4C72636-DEB4-D344-93A7-3770612C3218}"/>
              </a:ext>
            </a:extLst>
          </p:cNvPr>
          <p:cNvSpPr>
            <a:spLocks noGrp="1"/>
          </p:cNvSpPr>
          <p:nvPr>
            <p:ph idx="18" hasCustomPrompt="1"/>
          </p:nvPr>
        </p:nvSpPr>
        <p:spPr>
          <a:xfrm>
            <a:off x="4642535" y="2435826"/>
            <a:ext cx="3925203" cy="2152049"/>
          </a:xfrm>
          <a:solidFill>
            <a:schemeClr val="accent4"/>
          </a:solidFill>
        </p:spPr>
        <p:txBody>
          <a:bodyPr lIns="251999" tIns="251999" rIns="324000" bIns="251999"/>
          <a:lstStyle>
            <a:lvl1pPr marL="0" indent="0">
              <a:buFontTx/>
              <a:buNone/>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lvl="0"/>
            <a:r>
              <a:rPr lang="en-GB" noProof="0" dirty="0"/>
              <a:t>Click to edit Master text styles</a:t>
            </a:r>
            <a:br>
              <a:rPr lang="en-GB" noProof="0" dirty="0"/>
            </a:br>
            <a:r>
              <a:rPr lang="en-GB" noProof="0" dirty="0"/>
              <a:t>Use ”Increase List Level” and ”Decrease List Level” buttons to change list levels (Home/Paragraph)</a:t>
            </a:r>
            <a:br>
              <a:rPr lang="en-GB" noProof="0" dirty="0"/>
            </a:br>
            <a:r>
              <a:rPr lang="en-GB" noProof="0" dirty="0"/>
              <a:t>Do not use tab keys or Bullets button.</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9"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369914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picture, 2 Title and Content ligh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2" name="Title 1"/>
          <p:cNvSpPr>
            <a:spLocks noGrp="1"/>
          </p:cNvSpPr>
          <p:nvPr>
            <p:ph type="title"/>
          </p:nvPr>
        </p:nvSpPr>
        <p:spPr>
          <a:xfrm>
            <a:off x="576264" y="768096"/>
            <a:ext cx="3400314" cy="699198"/>
          </a:xfrm>
        </p:spPr>
        <p:txBody>
          <a:bodyPr/>
          <a:lstStyle>
            <a:lvl1pPr>
              <a:defRPr>
                <a:solidFill>
                  <a:schemeClr val="bg2"/>
                </a:solidFill>
              </a:defRPr>
            </a:lvl1pPr>
          </a:lstStyle>
          <a:p>
            <a:r>
              <a:rPr lang="en-US" noProof="0"/>
              <a:t>Click to edit Master title style</a:t>
            </a:r>
            <a:endParaRPr lang="en-GB" noProof="0" dirty="0"/>
          </a:p>
        </p:txBody>
      </p:sp>
      <p:sp>
        <p:nvSpPr>
          <p:cNvPr id="11" name="Content Placeholder 2">
            <a:extLst>
              <a:ext uri="{FF2B5EF4-FFF2-40B4-BE49-F238E27FC236}">
                <a16:creationId xmlns:a16="http://schemas.microsoft.com/office/drawing/2014/main" id="{87DEEAA0-107A-CB4C-9D52-4CEE5A94FA6B}"/>
              </a:ext>
            </a:extLst>
          </p:cNvPr>
          <p:cNvSpPr>
            <a:spLocks noGrp="1"/>
          </p:cNvSpPr>
          <p:nvPr>
            <p:ph idx="16" hasCustomPrompt="1"/>
          </p:nvPr>
        </p:nvSpPr>
        <p:spPr>
          <a:xfrm>
            <a:off x="576262" y="1477927"/>
            <a:ext cx="3402000" cy="573296"/>
          </a:xfrm>
        </p:spPr>
        <p:txBody>
          <a:bodyPr rIns="0"/>
          <a:lstStyle>
            <a:lvl1pPr marL="0" indent="0">
              <a:buFontTx/>
              <a:buNone/>
              <a:defRPr sz="1400">
                <a:solidFill>
                  <a:schemeClr val="bg2"/>
                </a:solidFill>
              </a:defRPr>
            </a:lvl1pPr>
            <a:lvl2pPr marL="0" indent="0">
              <a:buFontTx/>
              <a:buNone/>
              <a:defRPr sz="1400">
                <a:solidFill>
                  <a:schemeClr val="bg2"/>
                </a:solidFill>
              </a:defRPr>
            </a:lvl2pPr>
            <a:lvl3pPr>
              <a:defRPr sz="1200"/>
            </a:lvl3pPr>
            <a:lvl4pPr>
              <a:defRPr sz="1200"/>
            </a:lvl4pPr>
            <a:lvl5pPr>
              <a:defRPr sz="1200"/>
            </a:lvl5pPr>
          </a:lstStyle>
          <a:p>
            <a:pPr lvl="0"/>
            <a:r>
              <a:rPr lang="en-GB" noProof="0" dirty="0"/>
              <a:t>Click to add text.</a:t>
            </a:r>
          </a:p>
          <a:p>
            <a:pPr lvl="1"/>
            <a:r>
              <a:rPr lang="en-GB" noProof="0" dirty="0"/>
              <a:t>Second level</a:t>
            </a:r>
          </a:p>
        </p:txBody>
      </p:sp>
      <p:sp>
        <p:nvSpPr>
          <p:cNvPr id="13" name="Content Placeholder 2">
            <a:extLst>
              <a:ext uri="{FF2B5EF4-FFF2-40B4-BE49-F238E27FC236}">
                <a16:creationId xmlns:a16="http://schemas.microsoft.com/office/drawing/2014/main" id="{1BE662F9-7507-5F49-898E-4048DDFBFEB0}"/>
              </a:ext>
            </a:extLst>
          </p:cNvPr>
          <p:cNvSpPr>
            <a:spLocks noGrp="1"/>
          </p:cNvSpPr>
          <p:nvPr>
            <p:ph idx="13" hasCustomPrompt="1"/>
          </p:nvPr>
        </p:nvSpPr>
        <p:spPr>
          <a:xfrm>
            <a:off x="576262" y="2435826"/>
            <a:ext cx="7991475" cy="2152049"/>
          </a:xfrm>
          <a:solidFill>
            <a:schemeClr val="accent4"/>
          </a:solidFill>
        </p:spPr>
        <p:txBody>
          <a:bodyPr lIns="251999" tIns="251999" rIns="251999" bIns="251999"/>
          <a:lstStyle>
            <a:lvl1pPr marL="0" indent="0">
              <a:buFontTx/>
              <a:buNone/>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lvl="0"/>
            <a:r>
              <a:rPr lang="en-GB" noProof="0" dirty="0"/>
              <a:t>Click to add text.</a:t>
            </a:r>
            <a:br>
              <a:rPr lang="en-GB" noProof="0" dirty="0"/>
            </a:br>
            <a:r>
              <a:rPr lang="en-GB" noProof="0" dirty="0"/>
              <a:t>Use ”Increase List Level” and ”Decrease List Level” buttons to change list levels (Home/Paragraph)</a:t>
            </a:r>
            <a:br>
              <a:rPr lang="en-GB" noProof="0" dirty="0"/>
            </a:br>
            <a:r>
              <a:rPr lang="en-GB" noProof="0" dirty="0"/>
              <a:t>Do not use tab keys or Bullets button.</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0"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80095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picture, 2 Title and 3 Content ligh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2" name="Title 1"/>
          <p:cNvSpPr>
            <a:spLocks noGrp="1"/>
          </p:cNvSpPr>
          <p:nvPr>
            <p:ph type="title"/>
          </p:nvPr>
        </p:nvSpPr>
        <p:spPr>
          <a:xfrm>
            <a:off x="576264" y="768096"/>
            <a:ext cx="3400314" cy="699198"/>
          </a:xfrm>
        </p:spPr>
        <p:txBody>
          <a:bodyPr/>
          <a:lstStyle>
            <a:lvl1pPr>
              <a:defRPr>
                <a:solidFill>
                  <a:schemeClr val="bg2"/>
                </a:solidFill>
              </a:defRPr>
            </a:lvl1pPr>
          </a:lstStyle>
          <a:p>
            <a:r>
              <a:rPr lang="en-US" noProof="0"/>
              <a:t>Click to edit Master title style</a:t>
            </a:r>
            <a:endParaRPr lang="en-GB" noProof="0" dirty="0"/>
          </a:p>
        </p:txBody>
      </p:sp>
      <p:sp>
        <p:nvSpPr>
          <p:cNvPr id="11" name="Content Placeholder 2">
            <a:extLst>
              <a:ext uri="{FF2B5EF4-FFF2-40B4-BE49-F238E27FC236}">
                <a16:creationId xmlns:a16="http://schemas.microsoft.com/office/drawing/2014/main" id="{87DEEAA0-107A-CB4C-9D52-4CEE5A94FA6B}"/>
              </a:ext>
            </a:extLst>
          </p:cNvPr>
          <p:cNvSpPr>
            <a:spLocks noGrp="1"/>
          </p:cNvSpPr>
          <p:nvPr>
            <p:ph idx="16" hasCustomPrompt="1"/>
          </p:nvPr>
        </p:nvSpPr>
        <p:spPr>
          <a:xfrm>
            <a:off x="576264" y="1477927"/>
            <a:ext cx="3404066" cy="573296"/>
          </a:xfrm>
        </p:spPr>
        <p:txBody>
          <a:bodyPr rIns="0"/>
          <a:lstStyle>
            <a:lvl1pPr marL="0" indent="0">
              <a:buFontTx/>
              <a:buNone/>
              <a:defRPr sz="1400">
                <a:solidFill>
                  <a:schemeClr val="bg2"/>
                </a:solidFill>
              </a:defRPr>
            </a:lvl1pPr>
            <a:lvl2pPr marL="0" indent="0">
              <a:buFontTx/>
              <a:buNone/>
              <a:defRPr sz="1400">
                <a:solidFill>
                  <a:schemeClr val="bg2"/>
                </a:solidFill>
              </a:defRPr>
            </a:lvl2pPr>
            <a:lvl3pPr>
              <a:defRPr sz="1200"/>
            </a:lvl3pPr>
            <a:lvl4pPr>
              <a:defRPr sz="1200"/>
            </a:lvl4pPr>
            <a:lvl5pPr>
              <a:defRPr sz="1200"/>
            </a:lvl5pPr>
          </a:lstStyle>
          <a:p>
            <a:pPr lvl="0"/>
            <a:r>
              <a:rPr lang="en-GB" noProof="0" dirty="0"/>
              <a:t>Click to add text</a:t>
            </a:r>
          </a:p>
          <a:p>
            <a:pPr lvl="1"/>
            <a:r>
              <a:rPr lang="en-GB" noProof="0" dirty="0"/>
              <a:t>Second level</a:t>
            </a:r>
          </a:p>
        </p:txBody>
      </p:sp>
      <p:sp>
        <p:nvSpPr>
          <p:cNvPr id="13" name="Content Placeholder 2">
            <a:extLst>
              <a:ext uri="{FF2B5EF4-FFF2-40B4-BE49-F238E27FC236}">
                <a16:creationId xmlns:a16="http://schemas.microsoft.com/office/drawing/2014/main" id="{1BE662F9-7507-5F49-898E-4048DDFBFEB0}"/>
              </a:ext>
            </a:extLst>
          </p:cNvPr>
          <p:cNvSpPr>
            <a:spLocks noGrp="1"/>
          </p:cNvSpPr>
          <p:nvPr>
            <p:ph idx="13" hasCustomPrompt="1"/>
          </p:nvPr>
        </p:nvSpPr>
        <p:spPr>
          <a:xfrm>
            <a:off x="579883" y="2435826"/>
            <a:ext cx="2573002" cy="2152049"/>
          </a:xfrm>
          <a:solidFill>
            <a:schemeClr val="accent4"/>
          </a:solidFill>
        </p:spPr>
        <p:txBody>
          <a:bodyPr lIns="251999" tIns="251999" rIns="324000" bIns="251999"/>
          <a:lstStyle>
            <a:lvl1pPr marL="0" indent="0">
              <a:buFontTx/>
              <a:buNone/>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lvl="0"/>
            <a:r>
              <a:rPr lang="en-GB" noProof="0" dirty="0"/>
              <a:t>Click to add text.</a:t>
            </a:r>
            <a:br>
              <a:rPr lang="en-GB" noProof="0" dirty="0"/>
            </a:br>
            <a:r>
              <a:rPr lang="en-GB" noProof="0" dirty="0"/>
              <a:t>Use ”Increase List Level” and ”Decrease List Level” buttons to change list levels (Home/Paragraph)</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16" name="Content Placeholder 2">
            <a:extLst>
              <a:ext uri="{FF2B5EF4-FFF2-40B4-BE49-F238E27FC236}">
                <a16:creationId xmlns:a16="http://schemas.microsoft.com/office/drawing/2014/main" id="{62951B31-E4AA-5642-9E83-01DEFC96BC82}"/>
              </a:ext>
            </a:extLst>
          </p:cNvPr>
          <p:cNvSpPr>
            <a:spLocks noGrp="1"/>
          </p:cNvSpPr>
          <p:nvPr>
            <p:ph idx="18" hasCustomPrompt="1"/>
          </p:nvPr>
        </p:nvSpPr>
        <p:spPr>
          <a:xfrm>
            <a:off x="3285499" y="2435826"/>
            <a:ext cx="2573002" cy="2152049"/>
          </a:xfrm>
          <a:solidFill>
            <a:schemeClr val="accent4"/>
          </a:solidFill>
        </p:spPr>
        <p:txBody>
          <a:bodyPr lIns="251999" tIns="251999" rIns="324000" bIns="251999"/>
          <a:lstStyle>
            <a:lvl1pPr marL="0" marR="0" indent="0" algn="l" defTabSz="685800" rtl="0" eaLnBrk="1" fontAlgn="auto" latinLnBrk="0" hangingPunct="1">
              <a:lnSpc>
                <a:spcPct val="110000"/>
              </a:lnSpc>
              <a:spcBef>
                <a:spcPts val="750"/>
              </a:spcBef>
              <a:spcAft>
                <a:spcPts val="0"/>
              </a:spcAft>
              <a:buClrTx/>
              <a:buSzTx/>
              <a:buFontTx/>
              <a:buNone/>
              <a:tabLst/>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marL="0" marR="0" lvl="0" indent="0" algn="l" defTabSz="685800" rtl="0" eaLnBrk="1" fontAlgn="auto" latinLnBrk="0" hangingPunct="1">
              <a:lnSpc>
                <a:spcPct val="110000"/>
              </a:lnSpc>
              <a:spcBef>
                <a:spcPts val="750"/>
              </a:spcBef>
              <a:spcAft>
                <a:spcPts val="0"/>
              </a:spcAft>
              <a:buClrTx/>
              <a:buSzTx/>
              <a:buFontTx/>
              <a:buNone/>
              <a:tabLst/>
              <a:defRPr/>
            </a:pPr>
            <a:r>
              <a:rPr lang="en-GB" noProof="0" dirty="0"/>
              <a:t>Click to add text.</a:t>
            </a:r>
            <a:br>
              <a:rPr lang="en-GB" noProof="0" dirty="0"/>
            </a:br>
            <a:r>
              <a:rPr lang="en-GB" noProof="0" dirty="0"/>
              <a:t>Do not use tab keys or Bullets button.</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17" name="Content Placeholder 2">
            <a:extLst>
              <a:ext uri="{FF2B5EF4-FFF2-40B4-BE49-F238E27FC236}">
                <a16:creationId xmlns:a16="http://schemas.microsoft.com/office/drawing/2014/main" id="{923E5C01-5525-0E4F-BFEE-0E8F1EAE1014}"/>
              </a:ext>
            </a:extLst>
          </p:cNvPr>
          <p:cNvSpPr>
            <a:spLocks noGrp="1"/>
          </p:cNvSpPr>
          <p:nvPr>
            <p:ph idx="19" hasCustomPrompt="1"/>
          </p:nvPr>
        </p:nvSpPr>
        <p:spPr>
          <a:xfrm>
            <a:off x="5994736" y="2435826"/>
            <a:ext cx="2573002" cy="2152049"/>
          </a:xfrm>
          <a:solidFill>
            <a:schemeClr val="accent4"/>
          </a:solidFill>
        </p:spPr>
        <p:txBody>
          <a:bodyPr lIns="251999" tIns="251999" rIns="324000" bIns="251999"/>
          <a:lstStyle>
            <a:lvl1pPr marL="0" indent="0">
              <a:buFontTx/>
              <a:buNone/>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lvl="0"/>
            <a:r>
              <a:rPr lang="en-GB" noProof="0" dirty="0"/>
              <a:t>Click to add text.</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2"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184106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op picture, 2 wide Title and 3 Content light">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321E4763-279A-4146-BC66-655DC4719BE7}"/>
              </a:ext>
            </a:extLst>
          </p:cNvPr>
          <p:cNvSpPr>
            <a:spLocks noGrp="1" noChangeAspect="1"/>
          </p:cNvSpPr>
          <p:nvPr>
            <p:ph type="pic" idx="15"/>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9" name="Content Placeholder 2">
            <a:extLst>
              <a:ext uri="{FF2B5EF4-FFF2-40B4-BE49-F238E27FC236}">
                <a16:creationId xmlns:a16="http://schemas.microsoft.com/office/drawing/2014/main" id="{8C0D1E27-7E26-5B42-A54D-CD9480D6C23E}"/>
              </a:ext>
            </a:extLst>
          </p:cNvPr>
          <p:cNvSpPr>
            <a:spLocks noGrp="1"/>
          </p:cNvSpPr>
          <p:nvPr>
            <p:ph idx="21"/>
          </p:nvPr>
        </p:nvSpPr>
        <p:spPr>
          <a:xfrm>
            <a:off x="576263" y="1102264"/>
            <a:ext cx="2573002" cy="367946"/>
          </a:xfrm>
        </p:spPr>
        <p:txBody>
          <a:bodyPr rIns="0"/>
          <a:lstStyle>
            <a:lvl1pPr marL="0" indent="0">
              <a:buFontTx/>
              <a:buNone/>
              <a:defRPr sz="1600" b="1">
                <a:solidFill>
                  <a:schemeClr val="bg2"/>
                </a:solidFill>
              </a:defRPr>
            </a:lvl1pPr>
            <a:lvl2pPr>
              <a:defRPr sz="900"/>
            </a:lvl2pPr>
          </a:lstStyle>
          <a:p>
            <a:pPr lvl="0"/>
            <a:r>
              <a:rPr lang="en-US" noProof="0"/>
              <a:t>Edit Master text styles</a:t>
            </a:r>
          </a:p>
        </p:txBody>
      </p:sp>
      <p:sp>
        <p:nvSpPr>
          <p:cNvPr id="2" name="Title 1"/>
          <p:cNvSpPr>
            <a:spLocks noGrp="1"/>
          </p:cNvSpPr>
          <p:nvPr>
            <p:ph type="title"/>
          </p:nvPr>
        </p:nvSpPr>
        <p:spPr>
          <a:xfrm>
            <a:off x="576262" y="1477927"/>
            <a:ext cx="7991475" cy="721576"/>
          </a:xfrm>
        </p:spPr>
        <p:txBody>
          <a:bodyPr>
            <a:normAutofit/>
          </a:bodyPr>
          <a:lstStyle>
            <a:lvl1pPr>
              <a:defRPr sz="2400">
                <a:solidFill>
                  <a:schemeClr val="bg2"/>
                </a:solidFill>
              </a:defRPr>
            </a:lvl1pPr>
          </a:lstStyle>
          <a:p>
            <a:r>
              <a:rPr lang="en-US" noProof="0"/>
              <a:t>Click to edit Master title style</a:t>
            </a:r>
            <a:endParaRPr lang="en-GB" noProof="0" dirty="0"/>
          </a:p>
        </p:txBody>
      </p:sp>
      <p:sp>
        <p:nvSpPr>
          <p:cNvPr id="16" name="Content Placeholder 2">
            <a:extLst>
              <a:ext uri="{FF2B5EF4-FFF2-40B4-BE49-F238E27FC236}">
                <a16:creationId xmlns:a16="http://schemas.microsoft.com/office/drawing/2014/main" id="{8342AF1C-BA7E-D449-BFF0-740999F94E3D}"/>
              </a:ext>
            </a:extLst>
          </p:cNvPr>
          <p:cNvSpPr>
            <a:spLocks noGrp="1"/>
          </p:cNvSpPr>
          <p:nvPr>
            <p:ph idx="13" hasCustomPrompt="1"/>
          </p:nvPr>
        </p:nvSpPr>
        <p:spPr>
          <a:xfrm>
            <a:off x="579883" y="2435826"/>
            <a:ext cx="2573002" cy="2152049"/>
          </a:xfrm>
          <a:solidFill>
            <a:schemeClr val="accent4"/>
          </a:solidFill>
        </p:spPr>
        <p:txBody>
          <a:bodyPr lIns="251999" tIns="251999" rIns="324000" bIns="251999"/>
          <a:lstStyle>
            <a:lvl1pPr marL="0" indent="0">
              <a:buFontTx/>
              <a:buNone/>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lvl="0"/>
            <a:r>
              <a:rPr lang="en-GB" noProof="0" dirty="0"/>
              <a:t>Click to add text.</a:t>
            </a:r>
            <a:br>
              <a:rPr lang="en-GB" noProof="0" dirty="0"/>
            </a:br>
            <a:r>
              <a:rPr lang="en-GB" noProof="0" dirty="0"/>
              <a:t>Use ”Increase List Level” and ”Decrease List Level” buttons to change list levels (Home/Paragraph)</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14" name="Content Placeholder 2">
            <a:extLst>
              <a:ext uri="{FF2B5EF4-FFF2-40B4-BE49-F238E27FC236}">
                <a16:creationId xmlns:a16="http://schemas.microsoft.com/office/drawing/2014/main" id="{E4438332-FD9A-6143-985B-10CEC6BA4DDF}"/>
              </a:ext>
            </a:extLst>
          </p:cNvPr>
          <p:cNvSpPr>
            <a:spLocks noGrp="1"/>
          </p:cNvSpPr>
          <p:nvPr>
            <p:ph idx="18" hasCustomPrompt="1"/>
          </p:nvPr>
        </p:nvSpPr>
        <p:spPr>
          <a:xfrm>
            <a:off x="3285499" y="2435826"/>
            <a:ext cx="2573002" cy="2152049"/>
          </a:xfrm>
          <a:solidFill>
            <a:schemeClr val="accent4"/>
          </a:solidFill>
        </p:spPr>
        <p:txBody>
          <a:bodyPr lIns="251999" tIns="251999" rIns="324000" bIns="251999"/>
          <a:lstStyle>
            <a:lvl1pPr marL="0" marR="0" indent="0" algn="l" defTabSz="685800" rtl="0" eaLnBrk="1" fontAlgn="auto" latinLnBrk="0" hangingPunct="1">
              <a:lnSpc>
                <a:spcPct val="110000"/>
              </a:lnSpc>
              <a:spcBef>
                <a:spcPts val="750"/>
              </a:spcBef>
              <a:spcAft>
                <a:spcPts val="0"/>
              </a:spcAft>
              <a:buClrTx/>
              <a:buSzTx/>
              <a:buFontTx/>
              <a:buNone/>
              <a:tabLst/>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marL="0" marR="0" lvl="0" indent="0" algn="l" defTabSz="685800" rtl="0" eaLnBrk="1" fontAlgn="auto" latinLnBrk="0" hangingPunct="1">
              <a:lnSpc>
                <a:spcPct val="110000"/>
              </a:lnSpc>
              <a:spcBef>
                <a:spcPts val="750"/>
              </a:spcBef>
              <a:spcAft>
                <a:spcPts val="0"/>
              </a:spcAft>
              <a:buClrTx/>
              <a:buSzTx/>
              <a:buFontTx/>
              <a:buNone/>
              <a:tabLst/>
              <a:defRPr/>
            </a:pPr>
            <a:r>
              <a:rPr lang="en-GB" noProof="0" dirty="0"/>
              <a:t>Click to add text.</a:t>
            </a:r>
            <a:br>
              <a:rPr lang="en-GB" noProof="0" dirty="0"/>
            </a:br>
            <a:r>
              <a:rPr lang="en-GB" noProof="0" dirty="0"/>
              <a:t>Do not use tab keys or Bullets button.</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4" name="Content Placeholder 3"/>
          <p:cNvSpPr>
            <a:spLocks noGrp="1"/>
          </p:cNvSpPr>
          <p:nvPr>
            <p:ph sz="quarter" idx="22"/>
          </p:nvPr>
        </p:nvSpPr>
        <p:spPr>
          <a:xfrm>
            <a:off x="5991115" y="2435225"/>
            <a:ext cx="2574000" cy="2152650"/>
          </a:xfrm>
          <a:solidFill>
            <a:schemeClr val="accent4"/>
          </a:solidFill>
        </p:spPr>
        <p:txBody>
          <a:bodyPr vert="horz" lIns="251999" tIns="251999" rIns="324000" bIns="251999" rtlCol="0">
            <a:noAutofit/>
          </a:bodyPr>
          <a:lstStyle>
            <a:lvl1pPr marL="0" indent="0">
              <a:buFontTx/>
              <a:buNone/>
              <a:defRPr lang="en-US" sz="1400" dirty="0" smtClean="0"/>
            </a:lvl1pPr>
            <a:lvl2pPr>
              <a:defRPr lang="en-US" sz="1200" dirty="0" smtClean="0"/>
            </a:lvl2pPr>
            <a:lvl3pPr>
              <a:defRPr lang="en-US" sz="1200" dirty="0" smtClean="0"/>
            </a:lvl3pPr>
            <a:lvl4pPr>
              <a:defRPr lang="en-US" sz="1200" dirty="0" smtClean="0"/>
            </a:lvl4pPr>
            <a:lvl5pPr>
              <a:defRPr lang="en-GB" sz="1200" dirty="0"/>
            </a:lvl5pPr>
          </a:lstStyle>
          <a:p>
            <a:pPr marR="0" lvl="0" fontAlgn="auto">
              <a:spcAft>
                <a:spcPts val="0"/>
              </a:spcAft>
              <a:buClrTx/>
              <a:buSzTx/>
              <a:tabLst/>
            </a:pPr>
            <a:r>
              <a:rPr lang="en-US"/>
              <a:t>Edit Master text styles</a:t>
            </a:r>
          </a:p>
          <a:p>
            <a:pPr marR="0" lvl="1" fontAlgn="auto">
              <a:spcAft>
                <a:spcPts val="0"/>
              </a:spcAft>
              <a:buClrTx/>
              <a:buSzTx/>
              <a:tabLst/>
            </a:pPr>
            <a:r>
              <a:rPr lang="en-US"/>
              <a:t>Second level</a:t>
            </a:r>
          </a:p>
          <a:p>
            <a:pPr marR="0" lvl="2" fontAlgn="auto">
              <a:spcAft>
                <a:spcPts val="0"/>
              </a:spcAft>
              <a:buClrTx/>
              <a:buSzTx/>
              <a:tabLst/>
            </a:pPr>
            <a:r>
              <a:rPr lang="en-US"/>
              <a:t>Third level</a:t>
            </a:r>
          </a:p>
          <a:p>
            <a:pPr marR="0" lvl="3" fontAlgn="auto">
              <a:spcAft>
                <a:spcPts val="0"/>
              </a:spcAft>
              <a:buClrTx/>
              <a:buSzTx/>
              <a:tabLst/>
            </a:pPr>
            <a:r>
              <a:rPr lang="en-US"/>
              <a:t>Fourth level</a:t>
            </a:r>
          </a:p>
          <a:p>
            <a:pPr marR="0" lvl="4" fontAlgn="auto">
              <a:spcAft>
                <a:spcPts val="0"/>
              </a:spcAft>
              <a:buClrTx/>
              <a:buSzTx/>
              <a:tabLst/>
            </a:pPr>
            <a:r>
              <a:rPr lang="en-US"/>
              <a:t>Fifth level</a:t>
            </a:r>
            <a:endParaRPr lang="en-GB" dirty="0"/>
          </a:p>
        </p:txBody>
      </p:sp>
      <p:sp>
        <p:nvSpPr>
          <p:cNvPr id="5" name="Footer Placeholder 4"/>
          <p:cNvSpPr>
            <a:spLocks noGrp="1"/>
          </p:cNvSpPr>
          <p:nvPr>
            <p:ph type="ftr" sz="quarter" idx="11"/>
          </p:nvPr>
        </p:nvSpPr>
        <p:spPr/>
        <p:txBody>
          <a:bodyPr/>
          <a:lstStyle/>
          <a:p>
            <a:r>
              <a:rPr lang="en-GB" noProof="0"/>
              <a:t>Confidential</a:t>
            </a:r>
            <a:endParaRPr lang="en-GB" noProof="0" dirty="0"/>
          </a:p>
        </p:txBody>
      </p:sp>
      <p:sp>
        <p:nvSpPr>
          <p:cNvPr id="6" name="Slide Number Placeholder 5"/>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1" name="Text Placeholder 6" title="Logo"/>
          <p:cNvSpPr>
            <a:spLocks noGrp="1"/>
          </p:cNvSpPr>
          <p:nvPr>
            <p:ph type="body" sz="quarter" idx="23"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23295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picture, 2 Title and 4 Content ligh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2" name="Title 1"/>
          <p:cNvSpPr>
            <a:spLocks noGrp="1"/>
          </p:cNvSpPr>
          <p:nvPr>
            <p:ph type="title"/>
          </p:nvPr>
        </p:nvSpPr>
        <p:spPr>
          <a:xfrm>
            <a:off x="576264" y="768096"/>
            <a:ext cx="3400314" cy="699198"/>
          </a:xfrm>
        </p:spPr>
        <p:txBody>
          <a:bodyPr/>
          <a:lstStyle>
            <a:lvl1pPr>
              <a:defRPr>
                <a:solidFill>
                  <a:schemeClr val="bg2"/>
                </a:solidFill>
              </a:defRPr>
            </a:lvl1pPr>
          </a:lstStyle>
          <a:p>
            <a:r>
              <a:rPr lang="en-US" noProof="0"/>
              <a:t>Click to edit Master title style</a:t>
            </a:r>
            <a:endParaRPr lang="en-GB" noProof="0" dirty="0"/>
          </a:p>
        </p:txBody>
      </p:sp>
      <p:sp>
        <p:nvSpPr>
          <p:cNvPr id="11" name="Content Placeholder 2">
            <a:extLst>
              <a:ext uri="{FF2B5EF4-FFF2-40B4-BE49-F238E27FC236}">
                <a16:creationId xmlns:a16="http://schemas.microsoft.com/office/drawing/2014/main" id="{87DEEAA0-107A-CB4C-9D52-4CEE5A94FA6B}"/>
              </a:ext>
            </a:extLst>
          </p:cNvPr>
          <p:cNvSpPr>
            <a:spLocks noGrp="1"/>
          </p:cNvSpPr>
          <p:nvPr>
            <p:ph idx="16"/>
          </p:nvPr>
        </p:nvSpPr>
        <p:spPr>
          <a:xfrm>
            <a:off x="576264" y="1477927"/>
            <a:ext cx="3407908" cy="573296"/>
          </a:xfrm>
        </p:spPr>
        <p:txBody>
          <a:bodyPr rIns="0"/>
          <a:lstStyle>
            <a:lvl1pPr marL="0" indent="0">
              <a:buFontTx/>
              <a:buNone/>
              <a:defRPr sz="1400">
                <a:solidFill>
                  <a:schemeClr val="bg2"/>
                </a:solidFill>
              </a:defRPr>
            </a:lvl1pPr>
            <a:lvl2pPr marL="0" indent="0">
              <a:buFontTx/>
              <a:buNone/>
              <a:defRPr sz="1400">
                <a:solidFill>
                  <a:schemeClr val="bg2"/>
                </a:solidFill>
              </a:defRPr>
            </a:lvl2pPr>
          </a:lstStyle>
          <a:p>
            <a:pPr lvl="0"/>
            <a:r>
              <a:rPr lang="en-US" noProof="0"/>
              <a:t>Edit Master text styles</a:t>
            </a:r>
          </a:p>
          <a:p>
            <a:pPr lvl="1"/>
            <a:r>
              <a:rPr lang="en-US" noProof="0"/>
              <a:t>Second level</a:t>
            </a:r>
          </a:p>
        </p:txBody>
      </p:sp>
      <p:sp>
        <p:nvSpPr>
          <p:cNvPr id="44" name="Content Placeholder 2">
            <a:extLst>
              <a:ext uri="{FF2B5EF4-FFF2-40B4-BE49-F238E27FC236}">
                <a16:creationId xmlns:a16="http://schemas.microsoft.com/office/drawing/2014/main" id="{4D529F2E-8730-8942-9F56-7FAF5E921BB4}"/>
              </a:ext>
            </a:extLst>
          </p:cNvPr>
          <p:cNvSpPr>
            <a:spLocks noGrp="1"/>
          </p:cNvSpPr>
          <p:nvPr>
            <p:ph idx="21" hasCustomPrompt="1"/>
          </p:nvPr>
        </p:nvSpPr>
        <p:spPr>
          <a:xfrm>
            <a:off x="579600" y="2437200"/>
            <a:ext cx="1892067" cy="2152049"/>
          </a:xfrm>
          <a:solidFill>
            <a:schemeClr val="accent4"/>
          </a:solidFill>
        </p:spPr>
        <p:txBody>
          <a:bodyPr lIns="251999" tIns="251999" rIns="324000" bIns="251999"/>
          <a:lstStyle>
            <a:lvl1pPr marL="0" indent="0">
              <a:buFontTx/>
              <a:buNone/>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lvl="0"/>
            <a:r>
              <a:rPr lang="fi-FI" noProof="0" dirty="0"/>
              <a:t>Click to add text</a:t>
            </a:r>
            <a:endParaRPr lang="en-GB" noProof="0" dirty="0"/>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41" name="Content Placeholder 2">
            <a:extLst>
              <a:ext uri="{FF2B5EF4-FFF2-40B4-BE49-F238E27FC236}">
                <a16:creationId xmlns:a16="http://schemas.microsoft.com/office/drawing/2014/main" id="{470E3256-2D9B-BF48-9E15-6C19A171143E}"/>
              </a:ext>
            </a:extLst>
          </p:cNvPr>
          <p:cNvSpPr>
            <a:spLocks noGrp="1"/>
          </p:cNvSpPr>
          <p:nvPr>
            <p:ph idx="13" hasCustomPrompt="1"/>
          </p:nvPr>
        </p:nvSpPr>
        <p:spPr>
          <a:xfrm>
            <a:off x="2609399" y="2435826"/>
            <a:ext cx="1892067" cy="2152049"/>
          </a:xfrm>
          <a:solidFill>
            <a:schemeClr val="accent4"/>
          </a:solidFill>
        </p:spPr>
        <p:txBody>
          <a:bodyPr lIns="251999" tIns="251999" rIns="324000" bIns="251999"/>
          <a:lstStyle>
            <a:lvl1pPr marL="0" indent="0">
              <a:buFontTx/>
              <a:buNone/>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lvl="0"/>
            <a:r>
              <a:rPr lang="en-GB" noProof="0" dirty="0"/>
              <a:t>Click to add text</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39" name="Content Placeholder 2">
            <a:extLst>
              <a:ext uri="{FF2B5EF4-FFF2-40B4-BE49-F238E27FC236}">
                <a16:creationId xmlns:a16="http://schemas.microsoft.com/office/drawing/2014/main" id="{F4C72636-DEB4-D344-93A7-3770612C3218}"/>
              </a:ext>
            </a:extLst>
          </p:cNvPr>
          <p:cNvSpPr>
            <a:spLocks noGrp="1"/>
          </p:cNvSpPr>
          <p:nvPr>
            <p:ph idx="18" hasCustomPrompt="1"/>
          </p:nvPr>
        </p:nvSpPr>
        <p:spPr>
          <a:xfrm>
            <a:off x="4642535" y="2435826"/>
            <a:ext cx="1892067" cy="2152049"/>
          </a:xfrm>
          <a:solidFill>
            <a:schemeClr val="accent4"/>
          </a:solidFill>
        </p:spPr>
        <p:txBody>
          <a:bodyPr lIns="251999" tIns="251999" rIns="324000" bIns="251999"/>
          <a:lstStyle>
            <a:lvl1pPr marL="0" indent="0">
              <a:buFontTx/>
              <a:buNone/>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lvl="0"/>
            <a:r>
              <a:rPr lang="en-GB" noProof="0" dirty="0"/>
              <a:t>Click to add text</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40" name="Content Placeholder 2">
            <a:extLst>
              <a:ext uri="{FF2B5EF4-FFF2-40B4-BE49-F238E27FC236}">
                <a16:creationId xmlns:a16="http://schemas.microsoft.com/office/drawing/2014/main" id="{00A7DE7E-1617-F34E-80FA-A5C290AF61BE}"/>
              </a:ext>
            </a:extLst>
          </p:cNvPr>
          <p:cNvSpPr>
            <a:spLocks noGrp="1"/>
          </p:cNvSpPr>
          <p:nvPr>
            <p:ph idx="19" hasCustomPrompt="1"/>
          </p:nvPr>
        </p:nvSpPr>
        <p:spPr>
          <a:xfrm>
            <a:off x="6675671" y="2435826"/>
            <a:ext cx="1892067" cy="2152049"/>
          </a:xfrm>
          <a:solidFill>
            <a:schemeClr val="accent4"/>
          </a:solidFill>
        </p:spPr>
        <p:txBody>
          <a:bodyPr lIns="251999" tIns="251999" rIns="324000" bIns="251999"/>
          <a:lstStyle>
            <a:lvl1pPr marL="0" indent="0">
              <a:buFontTx/>
              <a:buNone/>
              <a:defRPr sz="1400">
                <a:solidFill>
                  <a:schemeClr val="tx1"/>
                </a:solidFill>
              </a:defRPr>
            </a:lvl1pPr>
            <a:lvl2pPr marL="0" indent="0">
              <a:buFontTx/>
              <a:buNone/>
              <a:defRPr sz="1200">
                <a:solidFill>
                  <a:schemeClr val="tx1"/>
                </a:solidFill>
              </a:defRPr>
            </a:lvl2pPr>
            <a:lvl3pPr marL="172800">
              <a:defRPr sz="1200"/>
            </a:lvl3pPr>
            <a:lvl4pPr marL="345600">
              <a:defRPr sz="1200"/>
            </a:lvl4pPr>
            <a:lvl5pPr marL="518400">
              <a:defRPr sz="1200"/>
            </a:lvl5pPr>
          </a:lstStyle>
          <a:p>
            <a:pPr lvl="0"/>
            <a:r>
              <a:rPr lang="en-GB" noProof="0" dirty="0"/>
              <a:t>Click to add text</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3"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96288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3163331"/>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2" name="Title 1"/>
          <p:cNvSpPr>
            <a:spLocks noGrp="1"/>
          </p:cNvSpPr>
          <p:nvPr>
            <p:ph type="title"/>
          </p:nvPr>
        </p:nvSpPr>
        <p:spPr>
          <a:xfrm>
            <a:off x="576263" y="768096"/>
            <a:ext cx="7991475" cy="699198"/>
          </a:xfrm>
        </p:spPr>
        <p:txBody>
          <a:bodyPr/>
          <a:lstStyle>
            <a:lvl1pPr>
              <a:defRPr>
                <a:solidFill>
                  <a:schemeClr val="bg2"/>
                </a:solidFill>
              </a:defRPr>
            </a:lvl1pPr>
          </a:lstStyle>
          <a:p>
            <a:r>
              <a:rPr lang="en-US" noProof="0"/>
              <a:t>Click to edit Master title style</a:t>
            </a:r>
            <a:endParaRPr lang="en-GB" noProof="0" dirty="0"/>
          </a:p>
        </p:txBody>
      </p:sp>
      <p:sp>
        <p:nvSpPr>
          <p:cNvPr id="17" name="Content Placeholder 2">
            <a:extLst>
              <a:ext uri="{FF2B5EF4-FFF2-40B4-BE49-F238E27FC236}">
                <a16:creationId xmlns:a16="http://schemas.microsoft.com/office/drawing/2014/main" id="{5A21D008-44D4-834E-B29D-1CECB1B088D2}"/>
              </a:ext>
            </a:extLst>
          </p:cNvPr>
          <p:cNvSpPr>
            <a:spLocks noGrp="1"/>
          </p:cNvSpPr>
          <p:nvPr>
            <p:ph idx="23"/>
          </p:nvPr>
        </p:nvSpPr>
        <p:spPr>
          <a:xfrm>
            <a:off x="576262" y="1479395"/>
            <a:ext cx="5963331" cy="551134"/>
          </a:xfrm>
          <a:solidFill>
            <a:schemeClr val="accent4"/>
          </a:solidFill>
        </p:spPr>
        <p:txBody>
          <a:bodyPr lIns="251999" tIns="251999" rIns="324000" bIns="251999" anchor="ctr" anchorCtr="0"/>
          <a:lstStyle>
            <a:lvl1pPr marL="0" indent="0">
              <a:buFontTx/>
              <a:buNone/>
              <a:defRPr sz="1400" b="1">
                <a:solidFill>
                  <a:schemeClr val="tx1"/>
                </a:solidFill>
              </a:defRPr>
            </a:lvl1pPr>
            <a:lvl2pPr marL="0" indent="0">
              <a:buFontTx/>
              <a:buNone/>
              <a:defRPr sz="1000">
                <a:solidFill>
                  <a:schemeClr val="tx1"/>
                </a:solidFill>
              </a:defRPr>
            </a:lvl2pPr>
          </a:lstStyle>
          <a:p>
            <a:pPr lvl="0"/>
            <a:r>
              <a:rPr lang="en-US" noProof="0"/>
              <a:t>Edit Master text styles</a:t>
            </a:r>
          </a:p>
        </p:txBody>
      </p:sp>
      <p:sp>
        <p:nvSpPr>
          <p:cNvPr id="20" name="Content Placeholder 2">
            <a:extLst>
              <a:ext uri="{FF2B5EF4-FFF2-40B4-BE49-F238E27FC236}">
                <a16:creationId xmlns:a16="http://schemas.microsoft.com/office/drawing/2014/main" id="{21151FBC-66EF-2948-BD3B-4901902A952E}"/>
              </a:ext>
            </a:extLst>
          </p:cNvPr>
          <p:cNvSpPr>
            <a:spLocks noGrp="1"/>
          </p:cNvSpPr>
          <p:nvPr>
            <p:ph idx="26"/>
          </p:nvPr>
        </p:nvSpPr>
        <p:spPr>
          <a:xfrm>
            <a:off x="577736" y="2181166"/>
            <a:ext cx="1892067" cy="545967"/>
          </a:xfrm>
          <a:solidFill>
            <a:schemeClr val="accent4"/>
          </a:solidFill>
        </p:spPr>
        <p:txBody>
          <a:bodyPr lIns="251999" tIns="251999" rIns="324000" bIns="251999" anchor="ctr" anchorCtr="0"/>
          <a:lstStyle>
            <a:lvl1pPr marL="0" indent="0">
              <a:buFontTx/>
              <a:buNone/>
              <a:defRPr sz="1200">
                <a:solidFill>
                  <a:schemeClr val="tx1"/>
                </a:solidFill>
              </a:defRPr>
            </a:lvl1pPr>
            <a:lvl2pPr marL="0" indent="0">
              <a:buFontTx/>
              <a:buNone/>
              <a:defRPr sz="1000">
                <a:solidFill>
                  <a:schemeClr val="tx1"/>
                </a:solidFill>
              </a:defRPr>
            </a:lvl2pPr>
          </a:lstStyle>
          <a:p>
            <a:pPr lvl="0"/>
            <a:r>
              <a:rPr lang="en-US" noProof="0"/>
              <a:t>Edit Master text styles</a:t>
            </a:r>
          </a:p>
        </p:txBody>
      </p:sp>
      <p:sp>
        <p:nvSpPr>
          <p:cNvPr id="19" name="Content Placeholder 2">
            <a:extLst>
              <a:ext uri="{FF2B5EF4-FFF2-40B4-BE49-F238E27FC236}">
                <a16:creationId xmlns:a16="http://schemas.microsoft.com/office/drawing/2014/main" id="{F6960DCF-74E4-EE4E-B6B2-7C0E50D39C96}"/>
              </a:ext>
            </a:extLst>
          </p:cNvPr>
          <p:cNvSpPr>
            <a:spLocks noGrp="1"/>
          </p:cNvSpPr>
          <p:nvPr>
            <p:ph idx="25"/>
          </p:nvPr>
        </p:nvSpPr>
        <p:spPr>
          <a:xfrm>
            <a:off x="2610872" y="2181166"/>
            <a:ext cx="1892067" cy="545967"/>
          </a:xfrm>
          <a:solidFill>
            <a:schemeClr val="accent4"/>
          </a:solidFill>
        </p:spPr>
        <p:txBody>
          <a:bodyPr lIns="251999" tIns="251999" rIns="324000" bIns="251999" anchor="ctr" anchorCtr="0"/>
          <a:lstStyle>
            <a:lvl1pPr marL="0" indent="0">
              <a:buFontTx/>
              <a:buNone/>
              <a:defRPr sz="1200">
                <a:solidFill>
                  <a:schemeClr val="tx1"/>
                </a:solidFill>
              </a:defRPr>
            </a:lvl1pPr>
            <a:lvl2pPr marL="0" indent="0">
              <a:buFontTx/>
              <a:buNone/>
              <a:defRPr sz="1000">
                <a:solidFill>
                  <a:schemeClr val="tx1"/>
                </a:solidFill>
              </a:defRPr>
            </a:lvl2pPr>
          </a:lstStyle>
          <a:p>
            <a:pPr lvl="0"/>
            <a:r>
              <a:rPr lang="en-US" noProof="0"/>
              <a:t>Edit Master text styles</a:t>
            </a:r>
          </a:p>
        </p:txBody>
      </p:sp>
      <p:sp>
        <p:nvSpPr>
          <p:cNvPr id="18" name="Content Placeholder 2">
            <a:extLst>
              <a:ext uri="{FF2B5EF4-FFF2-40B4-BE49-F238E27FC236}">
                <a16:creationId xmlns:a16="http://schemas.microsoft.com/office/drawing/2014/main" id="{0CA7F23B-B3D7-1E41-B31A-97B5CE3DCDFD}"/>
              </a:ext>
            </a:extLst>
          </p:cNvPr>
          <p:cNvSpPr>
            <a:spLocks noGrp="1"/>
          </p:cNvSpPr>
          <p:nvPr>
            <p:ph idx="24"/>
          </p:nvPr>
        </p:nvSpPr>
        <p:spPr>
          <a:xfrm>
            <a:off x="4644008" y="2181166"/>
            <a:ext cx="1892067" cy="545967"/>
          </a:xfrm>
          <a:solidFill>
            <a:schemeClr val="accent4"/>
          </a:solidFill>
        </p:spPr>
        <p:txBody>
          <a:bodyPr lIns="251999" tIns="251999" rIns="324000" bIns="251999" anchor="ctr" anchorCtr="0"/>
          <a:lstStyle>
            <a:lvl1pPr marL="0" indent="0">
              <a:buFontTx/>
              <a:buNone/>
              <a:defRPr sz="1200">
                <a:solidFill>
                  <a:schemeClr val="tx1"/>
                </a:solidFill>
              </a:defRPr>
            </a:lvl1pPr>
            <a:lvl2pPr marL="0" indent="0">
              <a:buFontTx/>
              <a:buNone/>
              <a:defRPr sz="1000">
                <a:solidFill>
                  <a:schemeClr val="tx1"/>
                </a:solidFill>
              </a:defRPr>
            </a:lvl2pPr>
          </a:lstStyle>
          <a:p>
            <a:pPr lvl="0"/>
            <a:r>
              <a:rPr lang="en-US" noProof="0"/>
              <a:t>Edit Master text styles</a:t>
            </a:r>
          </a:p>
        </p:txBody>
      </p:sp>
      <p:sp>
        <p:nvSpPr>
          <p:cNvPr id="15" name="Content Placeholder 2">
            <a:extLst>
              <a:ext uri="{FF2B5EF4-FFF2-40B4-BE49-F238E27FC236}">
                <a16:creationId xmlns:a16="http://schemas.microsoft.com/office/drawing/2014/main" id="{7CC0E555-0D45-094D-82D8-976CBD22477F}"/>
              </a:ext>
            </a:extLst>
          </p:cNvPr>
          <p:cNvSpPr>
            <a:spLocks noGrp="1"/>
          </p:cNvSpPr>
          <p:nvPr>
            <p:ph idx="22"/>
          </p:nvPr>
        </p:nvSpPr>
        <p:spPr>
          <a:xfrm>
            <a:off x="576263" y="2877014"/>
            <a:ext cx="1892067" cy="1008333"/>
          </a:xfrm>
          <a:solidFill>
            <a:schemeClr val="accent4"/>
          </a:solidFill>
        </p:spPr>
        <p:txBody>
          <a:bodyPr lIns="251999" tIns="251999" rIns="324000" bIns="251999" anchor="ctr" anchorCtr="0"/>
          <a:lstStyle>
            <a:lvl1pPr marL="0" indent="0">
              <a:buFontTx/>
              <a:buNone/>
              <a:defRPr sz="1200">
                <a:solidFill>
                  <a:schemeClr val="tx1"/>
                </a:solidFill>
              </a:defRPr>
            </a:lvl1pPr>
            <a:lvl2pPr marL="0" indent="0">
              <a:buFontTx/>
              <a:buNone/>
              <a:defRPr sz="1000">
                <a:solidFill>
                  <a:schemeClr val="tx1"/>
                </a:solidFill>
              </a:defRPr>
            </a:lvl2pPr>
          </a:lstStyle>
          <a:p>
            <a:pPr lvl="0"/>
            <a:r>
              <a:rPr lang="en-US" noProof="0"/>
              <a:t>Edit Master text styles</a:t>
            </a:r>
          </a:p>
        </p:txBody>
      </p:sp>
      <p:sp>
        <p:nvSpPr>
          <p:cNvPr id="14" name="Content Placeholder 2">
            <a:extLst>
              <a:ext uri="{FF2B5EF4-FFF2-40B4-BE49-F238E27FC236}">
                <a16:creationId xmlns:a16="http://schemas.microsoft.com/office/drawing/2014/main" id="{DC4E1547-C606-9547-B28B-4E6FFFC77BEA}"/>
              </a:ext>
            </a:extLst>
          </p:cNvPr>
          <p:cNvSpPr>
            <a:spLocks noGrp="1"/>
          </p:cNvSpPr>
          <p:nvPr>
            <p:ph idx="13"/>
          </p:nvPr>
        </p:nvSpPr>
        <p:spPr>
          <a:xfrm>
            <a:off x="2609399" y="2877014"/>
            <a:ext cx="1892067" cy="1008333"/>
          </a:xfrm>
          <a:solidFill>
            <a:schemeClr val="accent4"/>
          </a:solidFill>
        </p:spPr>
        <p:txBody>
          <a:bodyPr lIns="251999" tIns="251999" rIns="324000" bIns="251999" anchor="ctr" anchorCtr="0"/>
          <a:lstStyle>
            <a:lvl1pPr marL="0" indent="0">
              <a:buFontTx/>
              <a:buNone/>
              <a:defRPr sz="1200">
                <a:solidFill>
                  <a:schemeClr val="tx1"/>
                </a:solidFill>
              </a:defRPr>
            </a:lvl1pPr>
            <a:lvl2pPr marL="0" indent="0">
              <a:buFontTx/>
              <a:buNone/>
              <a:defRPr sz="1000">
                <a:solidFill>
                  <a:schemeClr val="tx1"/>
                </a:solidFill>
              </a:defRPr>
            </a:lvl2pPr>
          </a:lstStyle>
          <a:p>
            <a:pPr lvl="0"/>
            <a:r>
              <a:rPr lang="en-US" noProof="0"/>
              <a:t>Edit Master text styles</a:t>
            </a:r>
          </a:p>
        </p:txBody>
      </p:sp>
      <p:sp>
        <p:nvSpPr>
          <p:cNvPr id="12" name="Content Placeholder 2">
            <a:extLst>
              <a:ext uri="{FF2B5EF4-FFF2-40B4-BE49-F238E27FC236}">
                <a16:creationId xmlns:a16="http://schemas.microsoft.com/office/drawing/2014/main" id="{44A53C71-92B0-2B46-A17B-16BC995CDD9F}"/>
              </a:ext>
            </a:extLst>
          </p:cNvPr>
          <p:cNvSpPr>
            <a:spLocks noGrp="1"/>
          </p:cNvSpPr>
          <p:nvPr>
            <p:ph idx="18"/>
          </p:nvPr>
        </p:nvSpPr>
        <p:spPr>
          <a:xfrm>
            <a:off x="4642535" y="2877770"/>
            <a:ext cx="1892067" cy="1008333"/>
          </a:xfrm>
          <a:solidFill>
            <a:schemeClr val="accent4"/>
          </a:solidFill>
        </p:spPr>
        <p:txBody>
          <a:bodyPr lIns="251999" tIns="251999" rIns="324000" bIns="251999" anchor="ctr" anchorCtr="0"/>
          <a:lstStyle>
            <a:lvl1pPr marL="0" indent="0">
              <a:buFontTx/>
              <a:buNone/>
              <a:defRPr sz="1200">
                <a:solidFill>
                  <a:schemeClr val="tx1"/>
                </a:solidFill>
              </a:defRPr>
            </a:lvl1pPr>
            <a:lvl2pPr marL="0" indent="0">
              <a:buFontTx/>
              <a:buNone/>
              <a:defRPr sz="1000">
                <a:solidFill>
                  <a:schemeClr val="tx1"/>
                </a:solidFill>
              </a:defRPr>
            </a:lvl2pPr>
          </a:lstStyle>
          <a:p>
            <a:pPr lvl="0"/>
            <a:r>
              <a:rPr lang="en-US" noProof="0"/>
              <a:t>Edit Master text styles</a:t>
            </a:r>
          </a:p>
        </p:txBody>
      </p:sp>
      <p:sp>
        <p:nvSpPr>
          <p:cNvPr id="13" name="Content Placeholder 2">
            <a:extLst>
              <a:ext uri="{FF2B5EF4-FFF2-40B4-BE49-F238E27FC236}">
                <a16:creationId xmlns:a16="http://schemas.microsoft.com/office/drawing/2014/main" id="{6DCE9130-852B-2148-A401-F7DEA8D06D0F}"/>
              </a:ext>
            </a:extLst>
          </p:cNvPr>
          <p:cNvSpPr>
            <a:spLocks noGrp="1"/>
          </p:cNvSpPr>
          <p:nvPr>
            <p:ph idx="19"/>
          </p:nvPr>
        </p:nvSpPr>
        <p:spPr>
          <a:xfrm>
            <a:off x="6675671" y="1469572"/>
            <a:ext cx="1892067" cy="2423772"/>
          </a:xfrm>
          <a:solidFill>
            <a:schemeClr val="accent4"/>
          </a:solidFill>
        </p:spPr>
        <p:txBody>
          <a:bodyPr lIns="251999" tIns="251999" rIns="324000" bIns="251999" anchor="ctr" anchorCtr="0"/>
          <a:lstStyle>
            <a:lvl1pPr marL="0" indent="0">
              <a:buFontTx/>
              <a:buNone/>
              <a:defRPr sz="1600">
                <a:solidFill>
                  <a:schemeClr val="tx1"/>
                </a:solidFill>
              </a:defRPr>
            </a:lvl1pPr>
            <a:lvl2pPr marL="0" indent="0">
              <a:buFontTx/>
              <a:buNone/>
              <a:defRPr sz="1000">
                <a:solidFill>
                  <a:schemeClr val="tx1"/>
                </a:solidFill>
              </a:defRPr>
            </a:lvl2pPr>
          </a:lstStyle>
          <a:p>
            <a:pPr lvl="0"/>
            <a:r>
              <a:rPr lang="en-US" noProof="0"/>
              <a:t>Edit Master text styles</a:t>
            </a:r>
          </a:p>
        </p:txBody>
      </p:sp>
      <p:sp>
        <p:nvSpPr>
          <p:cNvPr id="44" name="Content Placeholder 2">
            <a:extLst>
              <a:ext uri="{FF2B5EF4-FFF2-40B4-BE49-F238E27FC236}">
                <a16:creationId xmlns:a16="http://schemas.microsoft.com/office/drawing/2014/main" id="{4D529F2E-8730-8942-9F56-7FAF5E921BB4}"/>
              </a:ext>
            </a:extLst>
          </p:cNvPr>
          <p:cNvSpPr>
            <a:spLocks noGrp="1"/>
          </p:cNvSpPr>
          <p:nvPr>
            <p:ph idx="21"/>
          </p:nvPr>
        </p:nvSpPr>
        <p:spPr>
          <a:xfrm>
            <a:off x="576263" y="4036741"/>
            <a:ext cx="7991475" cy="551134"/>
          </a:xfrm>
          <a:solidFill>
            <a:schemeClr val="tx1"/>
          </a:solidFill>
        </p:spPr>
        <p:txBody>
          <a:bodyPr lIns="251999" tIns="251999" rIns="324000" bIns="251999" anchor="ctr" anchorCtr="0"/>
          <a:lstStyle>
            <a:lvl1pPr marL="0" indent="0">
              <a:buFontTx/>
              <a:buNone/>
              <a:defRPr sz="1400">
                <a:solidFill>
                  <a:schemeClr val="bg2"/>
                </a:solidFill>
              </a:defRPr>
            </a:lvl1pPr>
            <a:lvl2pPr marL="0" indent="0">
              <a:buFontTx/>
              <a:buNone/>
              <a:defRPr sz="1000">
                <a:solidFill>
                  <a:schemeClr val="tx1"/>
                </a:solidFill>
              </a:defRPr>
            </a:lvl2pPr>
          </a:lstStyle>
          <a:p>
            <a:pPr lvl="0"/>
            <a:r>
              <a:rPr lang="en-US" noProof="0"/>
              <a:t>Edit Master text styles</a:t>
            </a:r>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21" name="Text Placeholder 6" title="Logo"/>
          <p:cNvSpPr>
            <a:spLocks noGrp="1"/>
          </p:cNvSpPr>
          <p:nvPr>
            <p:ph type="body" sz="quarter" idx="27"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421376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igh picture, 2 Title and 3 Conten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DFB68184-CA1A-5240-886F-1684FEC22093}"/>
              </a:ext>
            </a:extLst>
          </p:cNvPr>
          <p:cNvSpPr>
            <a:spLocks noGrp="1" noChangeAspect="1"/>
          </p:cNvSpPr>
          <p:nvPr>
            <p:ph type="pic" idx="14"/>
          </p:nvPr>
        </p:nvSpPr>
        <p:spPr>
          <a:xfrm>
            <a:off x="0" y="0"/>
            <a:ext cx="9144000" cy="4587877"/>
          </a:xfrm>
          <a:solidFill>
            <a:srgbClr val="E0DED8"/>
          </a:solidFill>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GB" noProof="0" dirty="0"/>
          </a:p>
        </p:txBody>
      </p:sp>
      <p:sp>
        <p:nvSpPr>
          <p:cNvPr id="7" name="Title 1">
            <a:extLst>
              <a:ext uri="{FF2B5EF4-FFF2-40B4-BE49-F238E27FC236}">
                <a16:creationId xmlns:a16="http://schemas.microsoft.com/office/drawing/2014/main" id="{5B3FE014-B497-674D-BC13-0AAB9BCC1F01}"/>
              </a:ext>
            </a:extLst>
          </p:cNvPr>
          <p:cNvSpPr>
            <a:spLocks noGrp="1"/>
          </p:cNvSpPr>
          <p:nvPr>
            <p:ph type="title"/>
          </p:nvPr>
        </p:nvSpPr>
        <p:spPr>
          <a:xfrm>
            <a:off x="576263" y="1477927"/>
            <a:ext cx="5305554" cy="721576"/>
          </a:xfrm>
        </p:spPr>
        <p:txBody>
          <a:bodyPr>
            <a:normAutofit/>
          </a:bodyPr>
          <a:lstStyle>
            <a:lvl1pPr>
              <a:defRPr sz="2400">
                <a:solidFill>
                  <a:schemeClr val="bg2"/>
                </a:solidFill>
              </a:defRPr>
            </a:lvl1pPr>
          </a:lstStyle>
          <a:p>
            <a:r>
              <a:rPr lang="en-US" noProof="0"/>
              <a:t>Click to edit Master title style</a:t>
            </a:r>
            <a:endParaRPr lang="en-GB" noProof="0" dirty="0"/>
          </a:p>
        </p:txBody>
      </p:sp>
      <p:sp>
        <p:nvSpPr>
          <p:cNvPr id="12" name="Content Placeholder 2">
            <a:extLst>
              <a:ext uri="{FF2B5EF4-FFF2-40B4-BE49-F238E27FC236}">
                <a16:creationId xmlns:a16="http://schemas.microsoft.com/office/drawing/2014/main" id="{CF996C0C-6460-7D43-81AF-AE96B6CEDEEA}"/>
              </a:ext>
            </a:extLst>
          </p:cNvPr>
          <p:cNvSpPr>
            <a:spLocks noGrp="1"/>
          </p:cNvSpPr>
          <p:nvPr>
            <p:ph idx="21"/>
          </p:nvPr>
        </p:nvSpPr>
        <p:spPr>
          <a:xfrm>
            <a:off x="576263" y="1102264"/>
            <a:ext cx="2573002" cy="367946"/>
          </a:xfrm>
        </p:spPr>
        <p:txBody>
          <a:bodyPr rIns="0"/>
          <a:lstStyle>
            <a:lvl1pPr marL="0" indent="0">
              <a:buFontTx/>
              <a:buNone/>
              <a:defRPr sz="1600" b="1">
                <a:solidFill>
                  <a:schemeClr val="bg2"/>
                </a:solidFill>
              </a:defRPr>
            </a:lvl1pPr>
            <a:lvl2pPr>
              <a:defRPr sz="900"/>
            </a:lvl2pPr>
          </a:lstStyle>
          <a:p>
            <a:pPr lvl="0"/>
            <a:r>
              <a:rPr lang="en-US" noProof="0"/>
              <a:t>Edit Master text styles</a:t>
            </a:r>
          </a:p>
        </p:txBody>
      </p:sp>
      <p:sp>
        <p:nvSpPr>
          <p:cNvPr id="10" name="Content Placeholder 2">
            <a:extLst>
              <a:ext uri="{FF2B5EF4-FFF2-40B4-BE49-F238E27FC236}">
                <a16:creationId xmlns:a16="http://schemas.microsoft.com/office/drawing/2014/main" id="{A3471415-D784-444A-AB93-AC6C2FBAC145}"/>
              </a:ext>
            </a:extLst>
          </p:cNvPr>
          <p:cNvSpPr>
            <a:spLocks noGrp="1"/>
          </p:cNvSpPr>
          <p:nvPr>
            <p:ph idx="13" hasCustomPrompt="1"/>
          </p:nvPr>
        </p:nvSpPr>
        <p:spPr>
          <a:xfrm>
            <a:off x="579883" y="2411111"/>
            <a:ext cx="2573002" cy="2152049"/>
          </a:xfrm>
        </p:spPr>
        <p:txBody>
          <a:bodyPr/>
          <a:lstStyle>
            <a:lvl1pPr marL="0" indent="0">
              <a:buFontTx/>
              <a:buNone/>
              <a:defRPr sz="1200" b="0">
                <a:solidFill>
                  <a:schemeClr val="bg2"/>
                </a:solidFill>
              </a:defRPr>
            </a:lvl1pPr>
            <a:lvl2pPr marL="0" marR="0" indent="0" algn="l" defTabSz="685800" rtl="0" eaLnBrk="1" fontAlgn="auto" latinLnBrk="0" hangingPunct="1">
              <a:lnSpc>
                <a:spcPct val="110000"/>
              </a:lnSpc>
              <a:spcBef>
                <a:spcPts val="1600"/>
              </a:spcBef>
              <a:spcAft>
                <a:spcPts val="0"/>
              </a:spcAft>
              <a:buClrTx/>
              <a:buSzTx/>
              <a:buFontTx/>
              <a:buNone/>
              <a:tabLst/>
              <a:defRPr sz="1600">
                <a:solidFill>
                  <a:schemeClr val="bg2"/>
                </a:solidFill>
              </a:defRPr>
            </a:lvl2pPr>
            <a:lvl3pPr marL="172800">
              <a:defRPr sz="1400">
                <a:solidFill>
                  <a:schemeClr val="bg2"/>
                </a:solidFill>
              </a:defRPr>
            </a:lvl3pPr>
            <a:lvl4pPr marL="345600">
              <a:defRPr sz="1400">
                <a:solidFill>
                  <a:schemeClr val="bg2"/>
                </a:solidFill>
              </a:defRPr>
            </a:lvl4pPr>
            <a:lvl5pPr marL="518400">
              <a:defRPr sz="1400">
                <a:solidFill>
                  <a:schemeClr val="bg2"/>
                </a:solidFill>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Content Placeholder 2"/>
          <p:cNvSpPr>
            <a:spLocks noGrp="1"/>
          </p:cNvSpPr>
          <p:nvPr>
            <p:ph sz="quarter" idx="23"/>
          </p:nvPr>
        </p:nvSpPr>
        <p:spPr>
          <a:xfrm>
            <a:off x="3294063" y="2411413"/>
            <a:ext cx="2574000" cy="2151062"/>
          </a:xfrm>
        </p:spPr>
        <p:txBody>
          <a:bodyPr/>
          <a:lstStyle>
            <a:lvl1pPr marL="0" indent="0">
              <a:buFontTx/>
              <a:buNone/>
              <a:defRPr sz="1200">
                <a:solidFill>
                  <a:schemeClr val="bg2"/>
                </a:solidFill>
              </a:defRPr>
            </a:lvl1pPr>
            <a:lvl2pPr marL="0" indent="0">
              <a:spcBef>
                <a:spcPts val="1600"/>
              </a:spcBef>
              <a:buFontTx/>
              <a:buNone/>
              <a:defRPr sz="1600">
                <a:solidFill>
                  <a:schemeClr val="bg2"/>
                </a:solidFill>
              </a:defRPr>
            </a:lvl2pPr>
            <a:lvl3pPr marL="172800">
              <a:defRPr sz="1400">
                <a:solidFill>
                  <a:schemeClr val="bg2"/>
                </a:solidFill>
              </a:defRPr>
            </a:lvl3pPr>
            <a:lvl4pPr marL="345600">
              <a:defRPr sz="1400">
                <a:solidFill>
                  <a:schemeClr val="bg2"/>
                </a:solidFill>
              </a:defRPr>
            </a:lvl4pPr>
            <a:lvl5pPr marL="518400">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sz="quarter" idx="24"/>
          </p:nvPr>
        </p:nvSpPr>
        <p:spPr>
          <a:xfrm>
            <a:off x="6000092" y="2412000"/>
            <a:ext cx="2574000" cy="2151062"/>
          </a:xfrm>
        </p:spPr>
        <p:txBody>
          <a:bodyPr/>
          <a:lstStyle>
            <a:lvl1pPr marL="0" indent="0">
              <a:buFontTx/>
              <a:buNone/>
              <a:defRPr sz="1200">
                <a:solidFill>
                  <a:schemeClr val="bg2"/>
                </a:solidFill>
              </a:defRPr>
            </a:lvl1pPr>
            <a:lvl2pPr marL="0" indent="0">
              <a:spcBef>
                <a:spcPts val="1600"/>
              </a:spcBef>
              <a:buFontTx/>
              <a:buNone/>
              <a:defRPr sz="1600">
                <a:solidFill>
                  <a:schemeClr val="bg2"/>
                </a:solidFill>
              </a:defRPr>
            </a:lvl2pPr>
            <a:lvl3pPr marL="172800">
              <a:defRPr sz="1400">
                <a:solidFill>
                  <a:schemeClr val="bg2"/>
                </a:solidFill>
              </a:defRPr>
            </a:lvl3pPr>
            <a:lvl4pPr marL="345600">
              <a:defRPr sz="1400">
                <a:solidFill>
                  <a:schemeClr val="bg2"/>
                </a:solidFill>
              </a:defRPr>
            </a:lvl4pPr>
            <a:lvl5pPr marL="518400">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1"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136384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age 2">
    <p:bg>
      <p:bgPr>
        <a:solidFill>
          <a:srgbClr val="063954"/>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2" hasCustomPrompt="1"/>
          </p:nvPr>
        </p:nvSpPr>
        <p:spPr>
          <a:xfrm>
            <a:off x="0" y="0"/>
            <a:ext cx="9144000" cy="5143500"/>
          </a:xfrm>
        </p:spPr>
        <p:txBody>
          <a:bodyPr/>
          <a:lstStyle>
            <a:lvl1pPr marL="0" indent="0" algn="ctr">
              <a:buFontTx/>
              <a:buNone/>
              <a:defRPr>
                <a:solidFill>
                  <a:schemeClr val="bg2"/>
                </a:solidFill>
              </a:defRPr>
            </a:lvl1pPr>
          </a:lstStyle>
          <a:p>
            <a:r>
              <a:rPr lang="fi-FI" dirty="0"/>
              <a:t>Click icon to add picture or </a:t>
            </a:r>
            <a:br>
              <a:rPr lang="fi-FI" dirty="0"/>
            </a:br>
            <a:r>
              <a:rPr lang="fi-FI" dirty="0"/>
              <a:t>click the pictureholder and Click Insert/Pictures</a:t>
            </a:r>
            <a:endParaRPr lang="en-GB" dirty="0"/>
          </a:p>
        </p:txBody>
      </p:sp>
      <p:sp>
        <p:nvSpPr>
          <p:cNvPr id="2" name="Title 1"/>
          <p:cNvSpPr>
            <a:spLocks noGrp="1"/>
          </p:cNvSpPr>
          <p:nvPr>
            <p:ph type="title"/>
          </p:nvPr>
        </p:nvSpPr>
        <p:spPr>
          <a:xfrm>
            <a:off x="554400" y="1119600"/>
            <a:ext cx="5205600" cy="1584000"/>
          </a:xfrm>
        </p:spPr>
        <p:txBody>
          <a:bodyPr anchor="b" anchorCtr="0"/>
          <a:lstStyle>
            <a:lvl1pPr>
              <a:lnSpc>
                <a:spcPct val="93000"/>
              </a:lnSpc>
              <a:defRPr sz="5000">
                <a:solidFill>
                  <a:schemeClr val="bg2"/>
                </a:solidFill>
              </a:defRPr>
            </a:lvl1pPr>
          </a:lstStyle>
          <a:p>
            <a:endParaRPr lang="en-GB" dirty="0"/>
          </a:p>
        </p:txBody>
      </p:sp>
      <p:sp>
        <p:nvSpPr>
          <p:cNvPr id="5" name="Subtitle 2"/>
          <p:cNvSpPr>
            <a:spLocks noGrp="1"/>
          </p:cNvSpPr>
          <p:nvPr>
            <p:ph type="subTitle" idx="1"/>
          </p:nvPr>
        </p:nvSpPr>
        <p:spPr>
          <a:xfrm>
            <a:off x="554400" y="2859736"/>
            <a:ext cx="4093200" cy="1742400"/>
          </a:xfrm>
        </p:spPr>
        <p:txBody>
          <a:bodyPr vert="horz" lIns="0" tIns="0" rIns="324000" bIns="0" rtlCol="0">
            <a:noAutofit/>
          </a:bodyPr>
          <a:lstStyle>
            <a:lvl1pPr marL="0" indent="0">
              <a:buFontTx/>
              <a:buNone/>
              <a:defRPr lang="fi-FI" sz="1600" dirty="0">
                <a:solidFill>
                  <a:srgbClr val="FFFFFF"/>
                </a:solidFill>
              </a:defRPr>
            </a:lvl1pPr>
          </a:lstStyle>
          <a:p>
            <a:pPr lvl="0">
              <a:spcBef>
                <a:spcPts val="0"/>
              </a:spcBef>
            </a:pPr>
            <a:endParaRPr lang="en-GB" noProof="0" dirty="0"/>
          </a:p>
        </p:txBody>
      </p:sp>
      <p:sp>
        <p:nvSpPr>
          <p:cNvPr id="3" name="Footer Placeholder 2"/>
          <p:cNvSpPr>
            <a:spLocks noGrp="1"/>
          </p:cNvSpPr>
          <p:nvPr>
            <p:ph type="ftr" sz="quarter" idx="10"/>
          </p:nvPr>
        </p:nvSpPr>
        <p:spPr/>
        <p:txBody>
          <a:bodyPr/>
          <a:lstStyle/>
          <a:p>
            <a:r>
              <a:rPr lang="en-GB"/>
              <a:t>Confidential</a:t>
            </a:r>
            <a:endParaRPr lang="en-GB" dirty="0"/>
          </a:p>
        </p:txBody>
      </p:sp>
      <p:sp>
        <p:nvSpPr>
          <p:cNvPr id="4" name="Slide Number Placeholder 3"/>
          <p:cNvSpPr>
            <a:spLocks noGrp="1"/>
          </p:cNvSpPr>
          <p:nvPr>
            <p:ph type="sldNum" sz="quarter" idx="11"/>
          </p:nvPr>
        </p:nvSpPr>
        <p:spPr/>
        <p:txBody>
          <a:bodyPr/>
          <a:lstStyle/>
          <a:p>
            <a:fld id="{3644D4AD-7034-5E45-AAAE-D685B84B781D}" type="slidenum">
              <a:rPr lang="fi-FI" smtClean="0"/>
              <a:pPr/>
              <a:t>‹#›</a:t>
            </a:fld>
            <a:endParaRPr lang="fi-FI"/>
          </a:p>
        </p:txBody>
      </p:sp>
      <p:sp>
        <p:nvSpPr>
          <p:cNvPr id="9"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62768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063954"/>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9551" y="2247750"/>
            <a:ext cx="2644898" cy="648000"/>
          </a:xfrm>
          <a:prstGeom prst="rect">
            <a:avLst/>
          </a:prstGeom>
        </p:spPr>
      </p:pic>
      <p:sp>
        <p:nvSpPr>
          <p:cNvPr id="3" name="Text Placeholder 2"/>
          <p:cNvSpPr>
            <a:spLocks noGrp="1"/>
          </p:cNvSpPr>
          <p:nvPr>
            <p:ph type="body" sz="quarter" idx="10" hasCustomPrompt="1"/>
          </p:nvPr>
        </p:nvSpPr>
        <p:spPr>
          <a:xfrm>
            <a:off x="3405188" y="3974033"/>
            <a:ext cx="2333625" cy="805525"/>
          </a:xfrm>
        </p:spPr>
        <p:txBody>
          <a:bodyPr rIns="0" anchor="b"/>
          <a:lstStyle>
            <a:lvl1pPr marL="0" indent="0" algn="ctr">
              <a:spcBef>
                <a:spcPts val="0"/>
              </a:spcBef>
              <a:buFontTx/>
              <a:buNone/>
              <a:defRPr sz="1200">
                <a:solidFill>
                  <a:schemeClr val="bg2"/>
                </a:solidFill>
              </a:defRPr>
            </a:lvl1pPr>
            <a:lvl2pPr marL="0" indent="0" algn="ctr">
              <a:spcBef>
                <a:spcPts val="0"/>
              </a:spcBef>
              <a:buFontTx/>
              <a:buNone/>
              <a:defRPr sz="1200" baseline="0">
                <a:solidFill>
                  <a:schemeClr val="bg2"/>
                </a:solidFill>
              </a:defRPr>
            </a:lvl2pPr>
            <a:lvl3pPr marL="0" indent="0">
              <a:spcBef>
                <a:spcPts val="0"/>
              </a:spcBef>
              <a:buFontTx/>
              <a:buNone/>
              <a:defRPr sz="1200">
                <a:solidFill>
                  <a:schemeClr val="bg2"/>
                </a:solidFill>
              </a:defRPr>
            </a:lvl3pPr>
            <a:lvl4pPr marL="0" indent="0">
              <a:spcBef>
                <a:spcPts val="0"/>
              </a:spcBef>
              <a:buFontTx/>
              <a:buNone/>
              <a:defRPr sz="1200">
                <a:solidFill>
                  <a:schemeClr val="bg2"/>
                </a:solidFill>
              </a:defRPr>
            </a:lvl4pPr>
            <a:lvl5pPr marL="0" indent="0">
              <a:spcBef>
                <a:spcPts val="0"/>
              </a:spcBef>
              <a:buFontTx/>
              <a:buNone/>
              <a:defRPr sz="1200">
                <a:solidFill>
                  <a:schemeClr val="bg2"/>
                </a:solidFill>
              </a:defRPr>
            </a:lvl5pPr>
          </a:lstStyle>
          <a:p>
            <a:pPr lvl="0"/>
            <a:r>
              <a:rPr lang="fi-FI" dirty="0"/>
              <a:t>Click to add contact info</a:t>
            </a:r>
          </a:p>
        </p:txBody>
      </p:sp>
    </p:spTree>
    <p:extLst>
      <p:ext uri="{BB962C8B-B14F-4D97-AF65-F5344CB8AC3E}">
        <p14:creationId xmlns:p14="http://schemas.microsoft.com/office/powerpoint/2010/main" val="335414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Picture Placeholder 2">
            <a:extLst>
              <a:ext uri="{FF2B5EF4-FFF2-40B4-BE49-F238E27FC236}">
                <a16:creationId xmlns:a16="http://schemas.microsoft.com/office/drawing/2014/main" id="{176C99B5-6EEB-4549-BF87-4DC3BC06539C}"/>
              </a:ext>
            </a:extLst>
          </p:cNvPr>
          <p:cNvSpPr>
            <a:spLocks noGrp="1" noChangeAspect="1"/>
          </p:cNvSpPr>
          <p:nvPr>
            <p:ph type="pic" idx="14" hasCustomPrompt="1"/>
          </p:nvPr>
        </p:nvSpPr>
        <p:spPr>
          <a:xfrm>
            <a:off x="0" y="0"/>
            <a:ext cx="9144000" cy="339725"/>
          </a:xfrm>
          <a:solidFill>
            <a:srgbClr val="E0DED8"/>
          </a:solidFill>
        </p:spPr>
        <p:txBody>
          <a:bodyPr anchor="t"/>
          <a:lstStyle>
            <a:lvl1pPr marL="0" indent="0" algn="l">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2" name="Title 1"/>
          <p:cNvSpPr>
            <a:spLocks noGrp="1"/>
          </p:cNvSpPr>
          <p:nvPr>
            <p:ph type="title"/>
          </p:nvPr>
        </p:nvSpPr>
        <p:spPr>
          <a:xfrm>
            <a:off x="576263" y="768096"/>
            <a:ext cx="7987856" cy="499920"/>
          </a:xfrm>
        </p:spPr>
        <p:txBody>
          <a:bodyPr/>
          <a:lstStyle>
            <a:lvl1pPr>
              <a:defRPr/>
            </a:lvl1pPr>
          </a:lstStyle>
          <a:p>
            <a:r>
              <a:rPr lang="en-US" noProof="0"/>
              <a:t>Click to edit Master title style</a:t>
            </a:r>
            <a:endParaRPr lang="en-GB" noProof="0" dirty="0"/>
          </a:p>
        </p:txBody>
      </p:sp>
      <p:sp>
        <p:nvSpPr>
          <p:cNvPr id="4" name="Content Placeholder 3"/>
          <p:cNvSpPr>
            <a:spLocks noGrp="1"/>
          </p:cNvSpPr>
          <p:nvPr>
            <p:ph sz="quarter" idx="21" hasCustomPrompt="1"/>
          </p:nvPr>
        </p:nvSpPr>
        <p:spPr>
          <a:xfrm>
            <a:off x="579600" y="1479600"/>
            <a:ext cx="7988300" cy="3110400"/>
          </a:xfrm>
        </p:spPr>
        <p:txBody>
          <a:bodyPr/>
          <a:lstStyle>
            <a:lvl1pPr>
              <a:defRPr baseline="0"/>
            </a:lvl1pPr>
            <a:lvl2pPr marL="514800">
              <a:defRPr/>
            </a:lvl2pPr>
            <a:lvl3pPr marL="856800">
              <a:defRPr/>
            </a:lvl3pPr>
            <a:lvl4pPr marL="1198800">
              <a:defRPr/>
            </a:lvl4pPr>
            <a:lvl5pPr marL="1544400">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Footer Placeholder 4"/>
          <p:cNvSpPr>
            <a:spLocks noGrp="1"/>
          </p:cNvSpPr>
          <p:nvPr>
            <p:ph type="ftr" sz="quarter" idx="11"/>
          </p:nvPr>
        </p:nvSpPr>
        <p:spPr/>
        <p:txBody>
          <a:bodyPr/>
          <a:lstStyle/>
          <a:p>
            <a:r>
              <a:rPr lang="en-GB" noProof="0"/>
              <a:t>Confidential</a:t>
            </a:r>
            <a:endParaRPr lang="en-GB" noProof="0" dirty="0"/>
          </a:p>
        </p:txBody>
      </p:sp>
      <p:sp>
        <p:nvSpPr>
          <p:cNvPr id="6" name="Slide Number Placeholder 5"/>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8"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325036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1AC3D10B-FE64-6D47-BCBE-9AAA2BCC1F92}"/>
              </a:ext>
            </a:extLst>
          </p:cNvPr>
          <p:cNvSpPr>
            <a:spLocks noGrp="1" noChangeAspect="1"/>
          </p:cNvSpPr>
          <p:nvPr>
            <p:ph type="pic" idx="14" hasCustomPrompt="1"/>
          </p:nvPr>
        </p:nvSpPr>
        <p:spPr>
          <a:xfrm>
            <a:off x="0" y="0"/>
            <a:ext cx="9144000" cy="339725"/>
          </a:xfrm>
          <a:solidFill>
            <a:srgbClr val="E0DED8"/>
          </a:solidFill>
        </p:spPr>
        <p:txBody>
          <a:bodyPr anchor="t"/>
          <a:lstStyle>
            <a:lvl1pPr marL="0" indent="0" algn="l">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2" name="Title 1"/>
          <p:cNvSpPr>
            <a:spLocks noGrp="1"/>
          </p:cNvSpPr>
          <p:nvPr>
            <p:ph type="title"/>
          </p:nvPr>
        </p:nvSpPr>
        <p:spPr>
          <a:xfrm>
            <a:off x="576262" y="768096"/>
            <a:ext cx="7991475" cy="499920"/>
          </a:xfrm>
        </p:spPr>
        <p:txBody>
          <a:bodyPr/>
          <a:lstStyle/>
          <a:p>
            <a:r>
              <a:rPr lang="en-US" noProof="0"/>
              <a:t>Click to edit Master title style</a:t>
            </a:r>
            <a:endParaRPr lang="en-GB" noProof="0" dirty="0"/>
          </a:p>
        </p:txBody>
      </p:sp>
      <p:sp>
        <p:nvSpPr>
          <p:cNvPr id="10" name="Content Placeholder 2">
            <a:extLst>
              <a:ext uri="{FF2B5EF4-FFF2-40B4-BE49-F238E27FC236}">
                <a16:creationId xmlns:a16="http://schemas.microsoft.com/office/drawing/2014/main" id="{32DAAAE0-A150-A944-893E-2FEBE304710C}"/>
              </a:ext>
            </a:extLst>
          </p:cNvPr>
          <p:cNvSpPr>
            <a:spLocks noGrp="1"/>
          </p:cNvSpPr>
          <p:nvPr>
            <p:ph idx="13" hasCustomPrompt="1"/>
          </p:nvPr>
        </p:nvSpPr>
        <p:spPr>
          <a:xfrm>
            <a:off x="576263" y="1477926"/>
            <a:ext cx="3861313" cy="3109949"/>
          </a:xfrm>
        </p:spPr>
        <p:txBody>
          <a:bodyPr rIns="324000"/>
          <a:lstStyle>
            <a:lvl1pPr>
              <a:lnSpc>
                <a:spcPct val="100000"/>
              </a:lnSpc>
              <a:defRPr sz="1600"/>
            </a:lvl1pPr>
            <a:lvl2pPr marL="345600">
              <a:lnSpc>
                <a:spcPct val="100000"/>
              </a:lnSpc>
              <a:defRPr sz="1400"/>
            </a:lvl2pPr>
            <a:lvl3pPr marL="518400">
              <a:defRPr sz="1400"/>
            </a:lvl3pPr>
            <a:lvl4pPr marL="691200">
              <a:defRPr sz="1400"/>
            </a:lvl4pPr>
            <a:lvl5pPr marL="864000">
              <a:defRPr sz="1400"/>
            </a:lvl5pPr>
          </a:lstStyle>
          <a:p>
            <a:pPr lvl="0"/>
            <a:r>
              <a:rPr lang="en-GB" noProof="0" dirty="0"/>
              <a:t>Click to add text</a:t>
            </a:r>
          </a:p>
          <a:p>
            <a:pPr lvl="1"/>
            <a:r>
              <a:rPr lang="en-GB" noProof="0" dirty="0"/>
              <a:t>Second level</a:t>
            </a:r>
          </a:p>
          <a:p>
            <a:pPr lvl="2"/>
            <a:r>
              <a:rPr lang="en-GB" noProof="0" dirty="0"/>
              <a:t>Third</a:t>
            </a:r>
          </a:p>
          <a:p>
            <a:pPr lvl="3"/>
            <a:r>
              <a:rPr lang="en-GB" noProof="0" dirty="0"/>
              <a:t>Fourth</a:t>
            </a:r>
          </a:p>
          <a:p>
            <a:pPr lvl="4"/>
            <a:r>
              <a:rPr lang="en-GB" noProof="0" dirty="0"/>
              <a:t>Fifth</a:t>
            </a:r>
          </a:p>
          <a:p>
            <a:pPr lvl="0"/>
            <a:endParaRPr lang="fi-FI" noProof="0" dirty="0"/>
          </a:p>
        </p:txBody>
      </p:sp>
      <p:sp>
        <p:nvSpPr>
          <p:cNvPr id="12" name="Content Placeholder 2">
            <a:extLst>
              <a:ext uri="{FF2B5EF4-FFF2-40B4-BE49-F238E27FC236}">
                <a16:creationId xmlns:a16="http://schemas.microsoft.com/office/drawing/2014/main" id="{EBF88225-E17A-DD48-98B3-6AB16B41D93D}"/>
              </a:ext>
            </a:extLst>
          </p:cNvPr>
          <p:cNvSpPr>
            <a:spLocks noGrp="1"/>
          </p:cNvSpPr>
          <p:nvPr>
            <p:ph idx="15" hasCustomPrompt="1"/>
          </p:nvPr>
        </p:nvSpPr>
        <p:spPr>
          <a:xfrm>
            <a:off x="4572000" y="1477926"/>
            <a:ext cx="3861313" cy="3109949"/>
          </a:xfrm>
        </p:spPr>
        <p:txBody>
          <a:bodyPr rIns="324000"/>
          <a:lstStyle>
            <a:lvl1pPr>
              <a:lnSpc>
                <a:spcPct val="100000"/>
              </a:lnSpc>
              <a:defRPr sz="1600"/>
            </a:lvl1pPr>
            <a:lvl2pPr marL="345600">
              <a:lnSpc>
                <a:spcPct val="100000"/>
              </a:lnSpc>
              <a:defRPr sz="1400"/>
            </a:lvl2pPr>
            <a:lvl3pPr marL="518400">
              <a:lnSpc>
                <a:spcPct val="100000"/>
              </a:lnSpc>
              <a:defRPr sz="1400"/>
            </a:lvl3pPr>
            <a:lvl4pPr marL="691200">
              <a:lnSpc>
                <a:spcPct val="100000"/>
              </a:lnSpc>
              <a:defRPr sz="1400"/>
            </a:lvl4pPr>
            <a:lvl5pPr marL="864000">
              <a:lnSpc>
                <a:spcPct val="100000"/>
              </a:lnSpc>
              <a:defRPr sz="1400"/>
            </a:lvl5pPr>
          </a:lstStyle>
          <a:p>
            <a:pPr lvl="0"/>
            <a:r>
              <a:rPr lang="en-GB" noProof="0" dirty="0"/>
              <a:t>Click to add text</a:t>
            </a:r>
          </a:p>
          <a:p>
            <a:pPr lvl="1"/>
            <a:r>
              <a:rPr lang="en-GB" noProof="0" dirty="0"/>
              <a:t>Second level</a:t>
            </a:r>
          </a:p>
          <a:p>
            <a:pPr lvl="2"/>
            <a:r>
              <a:rPr lang="en-GB" noProof="0" dirty="0"/>
              <a:t>Third</a:t>
            </a:r>
          </a:p>
          <a:p>
            <a:pPr lvl="3"/>
            <a:r>
              <a:rPr lang="en-GB" noProof="0" dirty="0"/>
              <a:t>Fourth</a:t>
            </a:r>
          </a:p>
          <a:p>
            <a:pPr lvl="4"/>
            <a:r>
              <a:rPr lang="en-GB" noProof="0" dirty="0"/>
              <a:t>Fifth</a:t>
            </a:r>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9"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144121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0" name="Picture Placeholder 2">
            <a:extLst>
              <a:ext uri="{FF2B5EF4-FFF2-40B4-BE49-F238E27FC236}">
                <a16:creationId xmlns:a16="http://schemas.microsoft.com/office/drawing/2014/main" id="{F9BB110F-9EEF-3940-89E7-8086BFBAD110}"/>
              </a:ext>
            </a:extLst>
          </p:cNvPr>
          <p:cNvSpPr>
            <a:spLocks noGrp="1" noChangeAspect="1"/>
          </p:cNvSpPr>
          <p:nvPr>
            <p:ph type="pic" idx="14" hasCustomPrompt="1"/>
          </p:nvPr>
        </p:nvSpPr>
        <p:spPr>
          <a:xfrm>
            <a:off x="0" y="0"/>
            <a:ext cx="9144000" cy="339725"/>
          </a:xfrm>
          <a:solidFill>
            <a:srgbClr val="E0DED8"/>
          </a:solidFill>
        </p:spPr>
        <p:txBody>
          <a:bodyPr anchor="t"/>
          <a:lstStyle>
            <a:lvl1pPr marL="0" indent="0" algn="l">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0" name="Content Placeholder 2">
            <a:extLst>
              <a:ext uri="{FF2B5EF4-FFF2-40B4-BE49-F238E27FC236}">
                <a16:creationId xmlns:a16="http://schemas.microsoft.com/office/drawing/2014/main" id="{91927650-3111-E74B-B271-0E44C1F46C39}"/>
              </a:ext>
            </a:extLst>
          </p:cNvPr>
          <p:cNvSpPr>
            <a:spLocks noGrp="1"/>
          </p:cNvSpPr>
          <p:nvPr>
            <p:ph idx="13" hasCustomPrompt="1"/>
          </p:nvPr>
        </p:nvSpPr>
        <p:spPr>
          <a:xfrm>
            <a:off x="579883" y="1477926"/>
            <a:ext cx="2573002" cy="3109949"/>
          </a:xfrm>
        </p:spPr>
        <p:txBody>
          <a:bodyPr rIns="0"/>
          <a:lstStyle>
            <a:lvl1pPr>
              <a:defRPr sz="1600"/>
            </a:lvl1pPr>
            <a:lvl2pPr marL="345600">
              <a:defRPr sz="1400"/>
            </a:lvl2pPr>
            <a:lvl3pPr marL="518400">
              <a:defRPr sz="1400"/>
            </a:lvl3pPr>
            <a:lvl4pPr marL="705600">
              <a:defRPr sz="1400"/>
            </a:lvl4pPr>
            <a:lvl5pPr marL="864000">
              <a:defRPr sz="1400"/>
            </a:lvl5pPr>
          </a:lstStyle>
          <a:p>
            <a:pPr lvl="0"/>
            <a:r>
              <a:rPr lang="en-GB" noProof="0" dirty="0"/>
              <a:t>Click to add text</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17" name="Content Placeholder 2">
            <a:extLst>
              <a:ext uri="{FF2B5EF4-FFF2-40B4-BE49-F238E27FC236}">
                <a16:creationId xmlns:a16="http://schemas.microsoft.com/office/drawing/2014/main" id="{801FC4D2-B8AE-E54C-AF13-B2DA1B6455EE}"/>
              </a:ext>
            </a:extLst>
          </p:cNvPr>
          <p:cNvSpPr>
            <a:spLocks noGrp="1"/>
          </p:cNvSpPr>
          <p:nvPr>
            <p:ph idx="15" hasCustomPrompt="1"/>
          </p:nvPr>
        </p:nvSpPr>
        <p:spPr>
          <a:xfrm>
            <a:off x="4640752" y="1477926"/>
            <a:ext cx="3792561" cy="3109949"/>
          </a:xfrm>
        </p:spPr>
        <p:txBody>
          <a:bodyPr/>
          <a:lstStyle>
            <a:lvl1pPr>
              <a:defRPr sz="1600"/>
            </a:lvl1pPr>
            <a:lvl2pPr marL="345600">
              <a:defRPr sz="1400"/>
            </a:lvl2pPr>
            <a:lvl3pPr marL="518400">
              <a:defRPr sz="1400"/>
            </a:lvl3pPr>
            <a:lvl4pPr marL="691200">
              <a:defRPr sz="1400"/>
            </a:lvl4pPr>
            <a:lvl5pPr marL="864000">
              <a:defRPr sz="1400"/>
            </a:lvl5pPr>
          </a:lstStyle>
          <a:p>
            <a:pPr lvl="0"/>
            <a:r>
              <a:rPr lang="en-GB" noProof="0" dirty="0"/>
              <a:t>Click to add text</a:t>
            </a:r>
          </a:p>
          <a:p>
            <a:pPr lvl="1"/>
            <a:r>
              <a:rPr lang="en-GB"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5" name="Footer Placeholder 4"/>
          <p:cNvSpPr>
            <a:spLocks noGrp="1"/>
          </p:cNvSpPr>
          <p:nvPr>
            <p:ph type="ftr" sz="quarter" idx="11"/>
          </p:nvPr>
        </p:nvSpPr>
        <p:spPr/>
        <p:txBody>
          <a:bodyPr/>
          <a:lstStyle/>
          <a:p>
            <a:r>
              <a:rPr lang="en-GB" noProof="0"/>
              <a:t>Confidential</a:t>
            </a:r>
            <a:endParaRPr lang="en-GB" noProof="0" dirty="0"/>
          </a:p>
        </p:txBody>
      </p:sp>
      <p:sp>
        <p:nvSpPr>
          <p:cNvPr id="6" name="Slide Number Placeholder 5"/>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1"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358859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2A7B7240-46E4-4543-B100-94069315B849}"/>
              </a:ext>
            </a:extLst>
          </p:cNvPr>
          <p:cNvSpPr>
            <a:spLocks noGrp="1" noChangeAspect="1"/>
          </p:cNvSpPr>
          <p:nvPr>
            <p:ph type="pic" idx="16" hasCustomPrompt="1"/>
          </p:nvPr>
        </p:nvSpPr>
        <p:spPr>
          <a:xfrm>
            <a:off x="0" y="0"/>
            <a:ext cx="9144000" cy="339725"/>
          </a:xfrm>
          <a:solidFill>
            <a:srgbClr val="E0DED8"/>
          </a:solidFill>
        </p:spPr>
        <p:txBody>
          <a:bodyPr anchor="t"/>
          <a:lstStyle>
            <a:lvl1pPr marL="0" indent="0" algn="l">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0" name="Content Placeholder 2">
            <a:extLst>
              <a:ext uri="{FF2B5EF4-FFF2-40B4-BE49-F238E27FC236}">
                <a16:creationId xmlns:a16="http://schemas.microsoft.com/office/drawing/2014/main" id="{91927650-3111-E74B-B271-0E44C1F46C39}"/>
              </a:ext>
            </a:extLst>
          </p:cNvPr>
          <p:cNvSpPr>
            <a:spLocks noGrp="1"/>
          </p:cNvSpPr>
          <p:nvPr>
            <p:ph idx="13" hasCustomPrompt="1"/>
          </p:nvPr>
        </p:nvSpPr>
        <p:spPr>
          <a:xfrm>
            <a:off x="579883" y="1477926"/>
            <a:ext cx="2573002" cy="3109949"/>
          </a:xfrm>
        </p:spPr>
        <p:txBody>
          <a:bodyPr rIns="251999"/>
          <a:lstStyle>
            <a:lvl1pPr>
              <a:defRPr sz="1600"/>
            </a:lvl1pPr>
            <a:lvl2pPr marL="345600">
              <a:defRPr sz="1400"/>
            </a:lvl2pPr>
            <a:lvl3pPr marL="518400">
              <a:defRPr sz="1400"/>
            </a:lvl3pPr>
            <a:lvl4pPr marL="691200">
              <a:defRPr sz="1400"/>
            </a:lvl4pPr>
            <a:lvl5pPr marL="864000">
              <a:defRPr sz="14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1"/>
            <a:endParaRPr lang="en-GB" noProof="0" dirty="0"/>
          </a:p>
        </p:txBody>
      </p:sp>
      <p:sp>
        <p:nvSpPr>
          <p:cNvPr id="11" name="Content Placeholder 2">
            <a:extLst>
              <a:ext uri="{FF2B5EF4-FFF2-40B4-BE49-F238E27FC236}">
                <a16:creationId xmlns:a16="http://schemas.microsoft.com/office/drawing/2014/main" id="{93246C51-A995-E64C-A68E-689809B03240}"/>
              </a:ext>
            </a:extLst>
          </p:cNvPr>
          <p:cNvSpPr>
            <a:spLocks noGrp="1"/>
          </p:cNvSpPr>
          <p:nvPr>
            <p:ph idx="14" hasCustomPrompt="1"/>
          </p:nvPr>
        </p:nvSpPr>
        <p:spPr>
          <a:xfrm>
            <a:off x="3287309" y="1477926"/>
            <a:ext cx="2573002" cy="3109949"/>
          </a:xfrm>
        </p:spPr>
        <p:txBody>
          <a:bodyPr vert="horz" lIns="0" tIns="0" rIns="251999" bIns="0" rtlCol="0">
            <a:noAutofit/>
          </a:bodyPr>
          <a:lstStyle>
            <a:lvl1pPr>
              <a:defRPr lang="en-GB" sz="1600" noProof="0" dirty="0"/>
            </a:lvl1pPr>
            <a:lvl2pPr marL="338400">
              <a:defRPr lang="en-GB" sz="1400" noProof="0" dirty="0" smtClean="0"/>
            </a:lvl2pPr>
            <a:lvl3pPr marL="518400">
              <a:defRPr lang="en-GB" sz="1400" noProof="0" dirty="0" smtClean="0"/>
            </a:lvl3pPr>
            <a:lvl4pPr marL="691200">
              <a:defRPr lang="en-GB" sz="1400" noProof="0" dirty="0" smtClean="0"/>
            </a:lvl4pPr>
            <a:lvl5pPr marL="864000">
              <a:defRPr lang="en-GB" sz="1400" noProof="0" dirty="0"/>
            </a:lvl5pPr>
          </a:lstStyle>
          <a:p>
            <a:pPr lvl="0"/>
            <a:r>
              <a:rPr lang="en-GB" noProof="0" dirty="0"/>
              <a:t>Click to add text</a:t>
            </a:r>
          </a:p>
          <a:p>
            <a:pPr lvl="1"/>
            <a:r>
              <a:rPr lang="fi-FI" noProof="0" dirty="0"/>
              <a:t>Second level</a:t>
            </a:r>
          </a:p>
          <a:p>
            <a:pPr lvl="2"/>
            <a:r>
              <a:rPr lang="fi-FI" noProof="0" dirty="0"/>
              <a:t>Third level</a:t>
            </a:r>
          </a:p>
          <a:p>
            <a:pPr lvl="3"/>
            <a:r>
              <a:rPr lang="fi-FI" noProof="0" dirty="0"/>
              <a:t>Fourth level</a:t>
            </a:r>
          </a:p>
          <a:p>
            <a:pPr lvl="4"/>
            <a:r>
              <a:rPr lang="fi-FI" noProof="0" dirty="0"/>
              <a:t>Fifth level</a:t>
            </a:r>
            <a:endParaRPr lang="en-GB" noProof="0" dirty="0"/>
          </a:p>
        </p:txBody>
      </p:sp>
      <p:sp>
        <p:nvSpPr>
          <p:cNvPr id="12" name="Content Placeholder 2">
            <a:extLst>
              <a:ext uri="{FF2B5EF4-FFF2-40B4-BE49-F238E27FC236}">
                <a16:creationId xmlns:a16="http://schemas.microsoft.com/office/drawing/2014/main" id="{7994B6A3-5AE3-F14A-ABDC-92A6B39DEDBE}"/>
              </a:ext>
            </a:extLst>
          </p:cNvPr>
          <p:cNvSpPr>
            <a:spLocks noGrp="1"/>
          </p:cNvSpPr>
          <p:nvPr>
            <p:ph idx="15" hasCustomPrompt="1"/>
          </p:nvPr>
        </p:nvSpPr>
        <p:spPr>
          <a:xfrm>
            <a:off x="5994736" y="1481470"/>
            <a:ext cx="2573002" cy="3109949"/>
          </a:xfrm>
        </p:spPr>
        <p:txBody>
          <a:bodyPr vert="horz" lIns="0" tIns="0" rIns="251999" bIns="0" rtlCol="0">
            <a:noAutofit/>
          </a:bodyPr>
          <a:lstStyle>
            <a:lvl1pPr>
              <a:defRPr lang="en-GB" sz="1600" noProof="0" dirty="0"/>
            </a:lvl1pPr>
            <a:lvl2pPr marL="345600">
              <a:defRPr lang="en-GB" sz="1400" noProof="0" dirty="0" smtClean="0"/>
            </a:lvl2pPr>
            <a:lvl3pPr marL="518400">
              <a:defRPr lang="en-GB" sz="1400" noProof="0" dirty="0" smtClean="0"/>
            </a:lvl3pPr>
            <a:lvl4pPr marL="691200">
              <a:defRPr lang="en-GB" sz="1400" noProof="0" dirty="0" smtClean="0"/>
            </a:lvl4pPr>
            <a:lvl5pPr marL="864000">
              <a:defRPr lang="en-GB" sz="1400" noProof="0" dirty="0" smtClean="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1"/>
            <a:endParaRPr lang="en-GB" noProof="0" dirty="0"/>
          </a:p>
        </p:txBody>
      </p:sp>
      <p:sp>
        <p:nvSpPr>
          <p:cNvPr id="5" name="Footer Placeholder 4"/>
          <p:cNvSpPr>
            <a:spLocks noGrp="1"/>
          </p:cNvSpPr>
          <p:nvPr>
            <p:ph type="ftr" sz="quarter" idx="11"/>
          </p:nvPr>
        </p:nvSpPr>
        <p:spPr/>
        <p:txBody>
          <a:bodyPr/>
          <a:lstStyle/>
          <a:p>
            <a:r>
              <a:rPr lang="en-GB" noProof="0"/>
              <a:t>Confidential</a:t>
            </a:r>
            <a:endParaRPr lang="en-GB" noProof="0" dirty="0"/>
          </a:p>
        </p:txBody>
      </p:sp>
      <p:sp>
        <p:nvSpPr>
          <p:cNvPr id="6" name="Slide Number Placeholder 5"/>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3"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379020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7860FE2F-192C-464A-AEF6-45EA5A061737}"/>
              </a:ext>
            </a:extLst>
          </p:cNvPr>
          <p:cNvSpPr>
            <a:spLocks noGrp="1" noChangeAspect="1"/>
          </p:cNvSpPr>
          <p:nvPr>
            <p:ph type="pic" idx="14" hasCustomPrompt="1"/>
          </p:nvPr>
        </p:nvSpPr>
        <p:spPr>
          <a:xfrm>
            <a:off x="0" y="0"/>
            <a:ext cx="9144000" cy="339725"/>
          </a:xfrm>
          <a:solidFill>
            <a:srgbClr val="E0DED8"/>
          </a:solidFill>
        </p:spPr>
        <p:txBody>
          <a:bodyPr anchor="t"/>
          <a:lstStyle>
            <a:lvl1pPr marL="0" indent="0" algn="l">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2" name="Title 1"/>
          <p:cNvSpPr>
            <a:spLocks noGrp="1"/>
          </p:cNvSpPr>
          <p:nvPr>
            <p:ph type="title"/>
          </p:nvPr>
        </p:nvSpPr>
        <p:spPr>
          <a:xfrm>
            <a:off x="576262" y="768096"/>
            <a:ext cx="7991475" cy="499920"/>
          </a:xfrm>
        </p:spPr>
        <p:txBody>
          <a:bodyPr/>
          <a:lstStyle/>
          <a:p>
            <a:r>
              <a:rPr lang="en-US" noProof="0"/>
              <a:t>Click to edit Master title style</a:t>
            </a:r>
            <a:endParaRPr lang="en-GB" noProof="0" dirty="0"/>
          </a:p>
        </p:txBody>
      </p:sp>
      <p:sp>
        <p:nvSpPr>
          <p:cNvPr id="4" name="Footer Placeholder 3"/>
          <p:cNvSpPr>
            <a:spLocks noGrp="1"/>
          </p:cNvSpPr>
          <p:nvPr>
            <p:ph type="ftr" sz="quarter" idx="11"/>
          </p:nvPr>
        </p:nvSpPr>
        <p:spPr/>
        <p:txBody>
          <a:bodyPr/>
          <a:lstStyle/>
          <a:p>
            <a:r>
              <a:rPr lang="en-GB" noProof="0"/>
              <a:t>Confidential</a:t>
            </a:r>
            <a:endParaRPr lang="en-GB" noProof="0" dirty="0"/>
          </a:p>
        </p:txBody>
      </p:sp>
      <p:sp>
        <p:nvSpPr>
          <p:cNvPr id="5" name="Slide Number Placeholder 4"/>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7"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242928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itle and 2 Content">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1510CF4-7171-494B-B929-7B96C51B5570}"/>
              </a:ext>
            </a:extLst>
          </p:cNvPr>
          <p:cNvSpPr>
            <a:spLocks noGrp="1" noChangeAspect="1"/>
          </p:cNvSpPr>
          <p:nvPr>
            <p:ph type="pic" idx="14" hasCustomPrompt="1"/>
          </p:nvPr>
        </p:nvSpPr>
        <p:spPr>
          <a:xfrm>
            <a:off x="0" y="0"/>
            <a:ext cx="9144000" cy="338400"/>
          </a:xfrm>
          <a:solidFill>
            <a:srgbClr val="E0DED8"/>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noProof="0" dirty="0"/>
              <a:t>          Click icon to add picture</a:t>
            </a:r>
          </a:p>
        </p:txBody>
      </p:sp>
      <p:sp>
        <p:nvSpPr>
          <p:cNvPr id="8" name="Content Placeholder 2">
            <a:extLst>
              <a:ext uri="{FF2B5EF4-FFF2-40B4-BE49-F238E27FC236}">
                <a16:creationId xmlns:a16="http://schemas.microsoft.com/office/drawing/2014/main" id="{BD82751E-587B-4D47-9119-863E13D1B344}"/>
              </a:ext>
            </a:extLst>
          </p:cNvPr>
          <p:cNvSpPr>
            <a:spLocks noGrp="1"/>
          </p:cNvSpPr>
          <p:nvPr>
            <p:ph idx="21"/>
          </p:nvPr>
        </p:nvSpPr>
        <p:spPr>
          <a:xfrm>
            <a:off x="576263" y="1102264"/>
            <a:ext cx="2573002" cy="367946"/>
          </a:xfrm>
        </p:spPr>
        <p:txBody>
          <a:bodyPr rIns="0"/>
          <a:lstStyle>
            <a:lvl1pPr marL="0" indent="0">
              <a:buFontTx/>
              <a:buNone/>
              <a:defRPr sz="1400" b="1"/>
            </a:lvl1pPr>
            <a:lvl2pPr>
              <a:defRPr sz="900"/>
            </a:lvl2pPr>
          </a:lstStyle>
          <a:p>
            <a:pPr lvl="0"/>
            <a:r>
              <a:rPr lang="en-US" noProof="0"/>
              <a:t>Edit Master text styles</a:t>
            </a:r>
          </a:p>
        </p:txBody>
      </p:sp>
      <p:sp>
        <p:nvSpPr>
          <p:cNvPr id="2" name="Title 1"/>
          <p:cNvSpPr>
            <a:spLocks noGrp="1"/>
          </p:cNvSpPr>
          <p:nvPr>
            <p:ph type="title"/>
          </p:nvPr>
        </p:nvSpPr>
        <p:spPr>
          <a:xfrm>
            <a:off x="576263" y="1477927"/>
            <a:ext cx="5305554" cy="721576"/>
          </a:xfrm>
        </p:spPr>
        <p:txBody>
          <a:bodyPr>
            <a:normAutofit/>
          </a:bodyPr>
          <a:lstStyle>
            <a:lvl1pPr>
              <a:defRPr sz="2400"/>
            </a:lvl1pPr>
          </a:lstStyle>
          <a:p>
            <a:r>
              <a:rPr lang="en-US" noProof="0"/>
              <a:t>Click to edit Master title style</a:t>
            </a:r>
            <a:endParaRPr lang="en-GB" noProof="0" dirty="0"/>
          </a:p>
        </p:txBody>
      </p:sp>
      <p:sp>
        <p:nvSpPr>
          <p:cNvPr id="9" name="Content Placeholder 2">
            <a:extLst>
              <a:ext uri="{FF2B5EF4-FFF2-40B4-BE49-F238E27FC236}">
                <a16:creationId xmlns:a16="http://schemas.microsoft.com/office/drawing/2014/main" id="{458FB365-7435-FA41-AB38-AB3DFB97A6B4}"/>
              </a:ext>
            </a:extLst>
          </p:cNvPr>
          <p:cNvSpPr>
            <a:spLocks noGrp="1"/>
          </p:cNvSpPr>
          <p:nvPr>
            <p:ph idx="13" hasCustomPrompt="1"/>
          </p:nvPr>
        </p:nvSpPr>
        <p:spPr>
          <a:xfrm>
            <a:off x="579883" y="2411111"/>
            <a:ext cx="2573002" cy="2152049"/>
          </a:xfrm>
        </p:spPr>
        <p:txBody>
          <a:bodyPr/>
          <a:lstStyle>
            <a:lvl1pPr>
              <a:defRPr sz="1600"/>
            </a:lvl1pPr>
            <a:lvl2pPr marL="345600">
              <a:defRPr sz="1400"/>
            </a:lvl2pPr>
            <a:lvl3pPr marL="518400">
              <a:defRPr sz="1400"/>
            </a:lvl3pPr>
            <a:lvl4pPr marL="691200">
              <a:defRPr sz="1400"/>
            </a:lvl4pPr>
            <a:lvl5pPr marL="864000">
              <a:defRPr sz="14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8" name="Content Placeholder 2">
            <a:extLst>
              <a:ext uri="{FF2B5EF4-FFF2-40B4-BE49-F238E27FC236}">
                <a16:creationId xmlns:a16="http://schemas.microsoft.com/office/drawing/2014/main" id="{1D8550AB-E4AB-9B4E-AEEE-0F3CB58838E4}"/>
              </a:ext>
            </a:extLst>
          </p:cNvPr>
          <p:cNvSpPr>
            <a:spLocks noGrp="1"/>
          </p:cNvSpPr>
          <p:nvPr>
            <p:ph idx="19" hasCustomPrompt="1"/>
          </p:nvPr>
        </p:nvSpPr>
        <p:spPr>
          <a:xfrm>
            <a:off x="3285499" y="2411112"/>
            <a:ext cx="2573002" cy="2152049"/>
          </a:xfrm>
        </p:spPr>
        <p:txBody>
          <a:bodyPr/>
          <a:lstStyle>
            <a:lvl1pPr>
              <a:defRPr sz="1600"/>
            </a:lvl1pPr>
            <a:lvl2pPr marL="345600">
              <a:defRPr sz="1400"/>
            </a:lvl2pPr>
            <a:lvl3pPr marL="518400">
              <a:defRPr sz="1400"/>
            </a:lvl3pPr>
            <a:lvl4pPr marL="691200">
              <a:defRPr sz="1400"/>
            </a:lvl4pPr>
            <a:lvl5pPr marL="864000">
              <a:defRPr sz="14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11"/>
          </p:nvPr>
        </p:nvSpPr>
        <p:spPr/>
        <p:txBody>
          <a:bodyPr/>
          <a:lstStyle/>
          <a:p>
            <a:r>
              <a:rPr lang="en-GB" noProof="0"/>
              <a:t>Confidential</a:t>
            </a:r>
            <a:endParaRPr lang="en-GB" noProof="0" dirty="0"/>
          </a:p>
        </p:txBody>
      </p:sp>
      <p:sp>
        <p:nvSpPr>
          <p:cNvPr id="6" name="Slide Number Placeholder 5"/>
          <p:cNvSpPr>
            <a:spLocks noGrp="1"/>
          </p:cNvSpPr>
          <p:nvPr>
            <p:ph type="sldNum" sz="quarter" idx="12"/>
          </p:nvPr>
        </p:nvSpPr>
        <p:spPr/>
        <p:txBody>
          <a:bodyPr/>
          <a:lstStyle/>
          <a:p>
            <a:fld id="{3644D4AD-7034-5E45-AAAE-D685B84B781D}" type="slidenum">
              <a:rPr lang="en-GB" noProof="0" smtClean="0"/>
              <a:t>‹#›</a:t>
            </a:fld>
            <a:endParaRPr lang="en-GB" noProof="0" dirty="0"/>
          </a:p>
        </p:txBody>
      </p:sp>
      <p:sp>
        <p:nvSpPr>
          <p:cNvPr id="11" name="Text Placeholder 6" title="Logo"/>
          <p:cNvSpPr>
            <a:spLocks noGrp="1"/>
          </p:cNvSpPr>
          <p:nvPr>
            <p:ph type="body" sz="quarter" idx="22" hasCustomPrompt="1"/>
          </p:nvPr>
        </p:nvSpPr>
        <p:spPr>
          <a:xfrm>
            <a:off x="129600" y="118800"/>
            <a:ext cx="568800" cy="140400"/>
          </a:xfrm>
          <a:blipFill dpi="0" rotWithShape="1">
            <a:blip r:embed="rId2">
              <a:extLst>
                <a:ext uri="{28A0092B-C50C-407E-A947-70E740481C1C}">
                  <a14:useLocalDpi xmlns:a14="http://schemas.microsoft.com/office/drawing/2010/main" val="0"/>
                </a:ext>
              </a:extLst>
            </a:blip>
            <a:srcRect/>
            <a:stretch>
              <a:fillRect/>
            </a:stretch>
          </a:blipFill>
        </p:spPr>
        <p:txBody>
          <a:bodyPr rIns="0"/>
          <a:lstStyle>
            <a:lvl1pPr marL="0" indent="0">
              <a:buFontTx/>
              <a:buNone/>
              <a:defRPr sz="100">
                <a:solidFill>
                  <a:srgbClr val="E6E6E6"/>
                </a:solidFill>
              </a:defRPr>
            </a:lvl1pPr>
            <a:lvl2pPr marL="342900" indent="0">
              <a:buFontTx/>
              <a:buNone/>
              <a:defRPr sz="800">
                <a:solidFill>
                  <a:schemeClr val="bg2"/>
                </a:solidFill>
              </a:defRPr>
            </a:lvl2pPr>
            <a:lvl3pPr marL="685800" indent="0">
              <a:buFontTx/>
              <a:buNone/>
              <a:defRPr sz="800">
                <a:solidFill>
                  <a:schemeClr val="bg2"/>
                </a:solidFill>
              </a:defRPr>
            </a:lvl3pPr>
            <a:lvl4pPr marL="1028700" indent="0">
              <a:buFontTx/>
              <a:buNone/>
              <a:defRPr sz="800">
                <a:solidFill>
                  <a:schemeClr val="bg2"/>
                </a:solidFill>
              </a:defRPr>
            </a:lvl4pPr>
            <a:lvl5pPr marL="1371600" indent="0">
              <a:buFontTx/>
              <a:buNone/>
              <a:defRPr sz="800">
                <a:solidFill>
                  <a:schemeClr val="bg2"/>
                </a:solidFill>
              </a:defRPr>
            </a:lvl5pPr>
          </a:lstStyle>
          <a:p>
            <a:pPr lvl="0"/>
            <a:r>
              <a:rPr lang="fi-FI" dirty="0"/>
              <a:t> </a:t>
            </a:r>
            <a:endParaRPr lang="en-GB" dirty="0"/>
          </a:p>
        </p:txBody>
      </p:sp>
    </p:spTree>
    <p:extLst>
      <p:ext uri="{BB962C8B-B14F-4D97-AF65-F5344CB8AC3E}">
        <p14:creationId xmlns:p14="http://schemas.microsoft.com/office/powerpoint/2010/main" val="160488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263" y="768096"/>
            <a:ext cx="7987856" cy="49992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79882" y="1479152"/>
            <a:ext cx="7987856" cy="3108723"/>
          </a:xfrm>
          <a:prstGeom prst="rect">
            <a:avLst/>
          </a:prstGeom>
        </p:spPr>
        <p:txBody>
          <a:bodyPr vert="horz" lIns="0" tIns="0" rIns="32400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746009" y="4734000"/>
            <a:ext cx="4340390" cy="273844"/>
          </a:xfrm>
          <a:prstGeom prst="rect">
            <a:avLst/>
          </a:prstGeom>
        </p:spPr>
        <p:txBody>
          <a:bodyPr vert="horz" lIns="91440" tIns="45720" rIns="91440" bIns="0" rtlCol="0" anchor="b" anchorCtr="0"/>
          <a:lstStyle>
            <a:lvl1pPr algn="r">
              <a:defRPr sz="900">
                <a:solidFill>
                  <a:srgbClr val="A2A1A1"/>
                </a:solidFill>
                <a:latin typeface="Arial" panose="020B0604020202020204" pitchFamily="34" charset="0"/>
                <a:cs typeface="Arial" panose="020B0604020202020204" pitchFamily="34" charset="0"/>
              </a:defRPr>
            </a:lvl1pPr>
          </a:lstStyle>
          <a:p>
            <a:r>
              <a:rPr lang="en-GB"/>
              <a:t>Confidential</a:t>
            </a:r>
            <a:endParaRPr lang="en-GB" dirty="0"/>
          </a:p>
        </p:txBody>
      </p:sp>
      <p:sp>
        <p:nvSpPr>
          <p:cNvPr id="6" name="Slide Number Placeholder 5"/>
          <p:cNvSpPr>
            <a:spLocks noGrp="1"/>
          </p:cNvSpPr>
          <p:nvPr>
            <p:ph type="sldNum" sz="quarter" idx="4"/>
          </p:nvPr>
        </p:nvSpPr>
        <p:spPr>
          <a:xfrm>
            <a:off x="7027200" y="32400"/>
            <a:ext cx="2057400" cy="273844"/>
          </a:xfrm>
          <a:prstGeom prst="rect">
            <a:avLst/>
          </a:prstGeom>
        </p:spPr>
        <p:txBody>
          <a:bodyPr vert="horz" lIns="91440" tIns="45720" rIns="91440" bIns="45720" rtlCol="0" anchor="ctr"/>
          <a:lstStyle>
            <a:lvl1pPr algn="r">
              <a:defRPr sz="70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fld id="{3644D4AD-7034-5E45-AAAE-D685B84B781D}" type="slidenum">
              <a:rPr lang="fi-FI" smtClean="0"/>
              <a:pPr/>
              <a:t>‹#›</a:t>
            </a:fld>
            <a:endParaRPr lang="fi-FI"/>
          </a:p>
        </p:txBody>
      </p:sp>
    </p:spTree>
    <p:extLst>
      <p:ext uri="{BB962C8B-B14F-4D97-AF65-F5344CB8AC3E}">
        <p14:creationId xmlns:p14="http://schemas.microsoft.com/office/powerpoint/2010/main" val="802195330"/>
      </p:ext>
    </p:extLst>
  </p:cSld>
  <p:clrMap bg1="lt1" tx1="dk1" bg2="lt2" tx2="dk2" accent1="accent1" accent2="accent2" accent3="accent3" accent4="accent4" accent5="accent5" accent6="accent6" hlink="hlink" folHlink="folHlink"/>
  <p:sldLayoutIdLst>
    <p:sldLayoutId id="2147483699" r:id="rId1"/>
    <p:sldLayoutId id="2147483705" r:id="rId2"/>
    <p:sldLayoutId id="2147483706" r:id="rId3"/>
    <p:sldLayoutId id="2147483674" r:id="rId4"/>
    <p:sldLayoutId id="2147483677" r:id="rId5"/>
    <p:sldLayoutId id="2147483662" r:id="rId6"/>
    <p:sldLayoutId id="2147483682" r:id="rId7"/>
    <p:sldLayoutId id="2147483666" r:id="rId8"/>
    <p:sldLayoutId id="2147483683" r:id="rId9"/>
    <p:sldLayoutId id="2147483691" r:id="rId10"/>
    <p:sldLayoutId id="2147483684" r:id="rId11"/>
    <p:sldLayoutId id="2147483703" r:id="rId12"/>
    <p:sldLayoutId id="2147483704" r:id="rId13"/>
    <p:sldLayoutId id="2147483667" r:id="rId14"/>
    <p:sldLayoutId id="2147483685" r:id="rId15"/>
    <p:sldLayoutId id="2147483687" r:id="rId16"/>
    <p:sldLayoutId id="2147483692" r:id="rId17"/>
    <p:sldLayoutId id="2147483680" r:id="rId18"/>
    <p:sldLayoutId id="2147483695" r:id="rId19"/>
    <p:sldLayoutId id="2147483679" r:id="rId20"/>
    <p:sldLayoutId id="2147483698" r:id="rId21"/>
    <p:sldLayoutId id="2147483697" r:id="rId22"/>
    <p:sldLayoutId id="2147483690" r:id="rId23"/>
    <p:sldLayoutId id="2147483688" r:id="rId24"/>
    <p:sldLayoutId id="2147483675" r:id="rId25"/>
    <p:sldLayoutId id="2147483673" r:id="rId26"/>
    <p:sldLayoutId id="2147483681" r:id="rId27"/>
    <p:sldLayoutId id="2147483694" r:id="rId28"/>
    <p:sldLayoutId id="2147483693" r:id="rId29"/>
    <p:sldLayoutId id="2147483702"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172800" indent="-172800" algn="l" defTabSz="685800" rtl="0" eaLnBrk="1" latinLnBrk="0" hangingPunct="1">
        <a:lnSpc>
          <a:spcPct val="110000"/>
        </a:lnSpc>
        <a:spcBef>
          <a:spcPts val="75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10000"/>
        </a:lnSpc>
        <a:spcBef>
          <a:spcPts val="375"/>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10000"/>
        </a:lnSpc>
        <a:spcBef>
          <a:spcPts val="375"/>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110000"/>
        </a:lnSpc>
        <a:spcBef>
          <a:spcPts val="375"/>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110000"/>
        </a:lnSpc>
        <a:spcBef>
          <a:spcPts val="375"/>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orient="horz" pos="2890" userDrawn="1">
          <p15:clr>
            <a:srgbClr val="F26B43"/>
          </p15:clr>
        </p15:guide>
        <p15:guide id="3" orient="horz" pos="350" userDrawn="1">
          <p15:clr>
            <a:srgbClr val="F26B43"/>
          </p15:clr>
        </p15:guide>
        <p15:guide id="4" pos="2880" userDrawn="1">
          <p15:clr>
            <a:srgbClr val="F26B43"/>
          </p15:clr>
        </p15:guide>
        <p15:guide id="5" pos="5397" userDrawn="1">
          <p15:clr>
            <a:srgbClr val="F26B43"/>
          </p15:clr>
        </p15:guide>
        <p15:guide id="6" pos="363" userDrawn="1">
          <p15:clr>
            <a:srgbClr val="F26B43"/>
          </p15:clr>
        </p15:guide>
        <p15:guide id="7" orient="horz" pos="2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2" name="Title 1"/>
          <p:cNvSpPr>
            <a:spLocks noGrp="1"/>
          </p:cNvSpPr>
          <p:nvPr>
            <p:ph type="ctrTitle"/>
          </p:nvPr>
        </p:nvSpPr>
        <p:spPr>
          <a:xfrm>
            <a:off x="565200" y="1450800"/>
            <a:ext cx="6038800" cy="950075"/>
          </a:xfrm>
        </p:spPr>
        <p:txBody>
          <a:bodyPr/>
          <a:lstStyle/>
          <a:p>
            <a:r>
              <a:rPr lang="en-GB" dirty="0"/>
              <a:t>Infrastructure as Code (</a:t>
            </a:r>
            <a:r>
              <a:rPr lang="en-GB" dirty="0" err="1"/>
              <a:t>IaC</a:t>
            </a:r>
            <a:r>
              <a:rPr lang="en-GB" dirty="0"/>
              <a:t>)</a:t>
            </a:r>
          </a:p>
        </p:txBody>
      </p:sp>
      <p:sp>
        <p:nvSpPr>
          <p:cNvPr id="23" name="Picture Placeholder 22"/>
          <p:cNvSpPr>
            <a:spLocks noGrp="1"/>
          </p:cNvSpPr>
          <p:nvPr>
            <p:ph type="pic" sz="quarter" idx="14"/>
          </p:nvPr>
        </p:nvSpPr>
        <p:spPr/>
      </p:sp>
      <p:sp>
        <p:nvSpPr>
          <p:cNvPr id="10" name="Text Placeholder 9"/>
          <p:cNvSpPr>
            <a:spLocks noGrp="1"/>
          </p:cNvSpPr>
          <p:nvPr>
            <p:ph type="body" sz="quarter" idx="15"/>
          </p:nvPr>
        </p:nvSpPr>
        <p:spPr>
          <a:xfrm>
            <a:off x="576263" y="4014788"/>
            <a:ext cx="2735897" cy="822325"/>
          </a:xfrm>
        </p:spPr>
        <p:txBody>
          <a:bodyPr/>
          <a:lstStyle/>
          <a:p>
            <a:r>
              <a:rPr lang="fi-FI" dirty="0"/>
              <a:t>Lars-Jo Røsberg – Senior Cloud Developer</a:t>
            </a:r>
            <a:endParaRPr lang="en-GB" dirty="0"/>
          </a:p>
        </p:txBody>
      </p:sp>
      <p:sp>
        <p:nvSpPr>
          <p:cNvPr id="22" name="Subtitle 21"/>
          <p:cNvSpPr>
            <a:spLocks noGrp="1"/>
          </p:cNvSpPr>
          <p:nvPr>
            <p:ph type="subTitle" idx="1"/>
          </p:nvPr>
        </p:nvSpPr>
        <p:spPr/>
        <p:txBody>
          <a:bodyPr/>
          <a:lstStyle/>
          <a:p>
            <a:pPr>
              <a:spcBef>
                <a:spcPts val="0"/>
              </a:spcBef>
            </a:pPr>
            <a:r>
              <a:rPr lang="en-GB" dirty="0"/>
              <a:t>Solving real problems</a:t>
            </a:r>
          </a:p>
        </p:txBody>
      </p:sp>
    </p:spTree>
    <p:extLst>
      <p:ext uri="{BB962C8B-B14F-4D97-AF65-F5344CB8AC3E}">
        <p14:creationId xmlns:p14="http://schemas.microsoft.com/office/powerpoint/2010/main" val="176235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idx="14"/>
          </p:nvPr>
        </p:nvPicPr>
        <p:blipFill>
          <a:blip r:embed="rId2">
            <a:extLst>
              <a:ext uri="{28A0092B-C50C-407E-A947-70E740481C1C}">
                <a14:useLocalDpi xmlns:a14="http://schemas.microsoft.com/office/drawing/2010/main" val="0"/>
              </a:ext>
            </a:extLst>
          </a:blip>
          <a:srcRect t="5401" b="5401"/>
          <a:stretch>
            <a:fillRect/>
          </a:stretch>
        </p:blipFill>
        <p:spPr/>
      </p:pic>
      <p:sp>
        <p:nvSpPr>
          <p:cNvPr id="3" name="Title 2"/>
          <p:cNvSpPr>
            <a:spLocks noGrp="1"/>
          </p:cNvSpPr>
          <p:nvPr>
            <p:ph type="title"/>
          </p:nvPr>
        </p:nvSpPr>
        <p:spPr>
          <a:xfrm>
            <a:off x="2466024" y="2210962"/>
            <a:ext cx="5305554" cy="721576"/>
          </a:xfrm>
        </p:spPr>
        <p:txBody>
          <a:bodyPr/>
          <a:lstStyle/>
          <a:p>
            <a:r>
              <a:rPr lang="en-GB" dirty="0"/>
              <a:t>Bonus Demo</a:t>
            </a:r>
          </a:p>
        </p:txBody>
      </p:sp>
      <p:sp>
        <p:nvSpPr>
          <p:cNvPr id="9" name="Slide Number Placeholder 8"/>
          <p:cNvSpPr>
            <a:spLocks noGrp="1"/>
          </p:cNvSpPr>
          <p:nvPr>
            <p:ph type="sldNum" sz="quarter" idx="12"/>
          </p:nvPr>
        </p:nvSpPr>
        <p:spPr/>
        <p:txBody>
          <a:bodyPr/>
          <a:lstStyle/>
          <a:p>
            <a:fld id="{3644D4AD-7034-5E45-AAAE-D685B84B781D}" type="slidenum">
              <a:rPr lang="en-GB" noProof="0" smtClean="0"/>
              <a:t>10</a:t>
            </a:fld>
            <a:endParaRPr lang="en-GB" noProof="0" dirty="0"/>
          </a:p>
        </p:txBody>
      </p:sp>
      <p:sp>
        <p:nvSpPr>
          <p:cNvPr id="10" name="Text Placeholder 9"/>
          <p:cNvSpPr>
            <a:spLocks noGrp="1"/>
          </p:cNvSpPr>
          <p:nvPr>
            <p:ph type="body" sz="quarter" idx="22"/>
          </p:nvPr>
        </p:nvSpPr>
        <p:spPr/>
        <p:txBody>
          <a:bodyPr/>
          <a:lstStyle/>
          <a:p>
            <a:endParaRPr lang="en-GB"/>
          </a:p>
        </p:txBody>
      </p:sp>
    </p:spTree>
    <p:extLst>
      <p:ext uri="{BB962C8B-B14F-4D97-AF65-F5344CB8AC3E}">
        <p14:creationId xmlns:p14="http://schemas.microsoft.com/office/powerpoint/2010/main" val="3866978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733" y="1374273"/>
            <a:ext cx="9016867" cy="2455200"/>
          </a:xfrm>
        </p:spPr>
        <p:txBody>
          <a:bodyPr/>
          <a:lstStyle/>
          <a:p>
            <a:pPr algn="ctr"/>
            <a:br>
              <a:rPr lang="en-GB" dirty="0"/>
            </a:br>
            <a:r>
              <a:rPr lang="en-GB" dirty="0"/>
              <a:t>Q&amp;A</a:t>
            </a:r>
          </a:p>
        </p:txBody>
      </p:sp>
      <p:sp>
        <p:nvSpPr>
          <p:cNvPr id="7" name="Slide Number Placeholder 6"/>
          <p:cNvSpPr>
            <a:spLocks noGrp="1"/>
          </p:cNvSpPr>
          <p:nvPr>
            <p:ph type="sldNum" sz="quarter" idx="11"/>
          </p:nvPr>
        </p:nvSpPr>
        <p:spPr/>
        <p:txBody>
          <a:bodyPr/>
          <a:lstStyle/>
          <a:p>
            <a:fld id="{3644D4AD-7034-5E45-AAAE-D685B84B781D}" type="slidenum">
              <a:rPr lang="fi-FI" smtClean="0"/>
              <a:pPr/>
              <a:t>11</a:t>
            </a:fld>
            <a:endParaRPr lang="fi-FI"/>
          </a:p>
        </p:txBody>
      </p:sp>
      <p:sp>
        <p:nvSpPr>
          <p:cNvPr id="9" name="Text Placeholder 8"/>
          <p:cNvSpPr>
            <a:spLocks noGrp="1"/>
          </p:cNvSpPr>
          <p:nvPr>
            <p:ph type="body" sz="quarter" idx="22"/>
          </p:nvPr>
        </p:nvSpPr>
        <p:spPr/>
        <p:txBody>
          <a:bodyPr/>
          <a:lstStyle/>
          <a:p>
            <a:endParaRPr lang="en-GB"/>
          </a:p>
        </p:txBody>
      </p:sp>
    </p:spTree>
    <p:extLst>
      <p:ext uri="{BB962C8B-B14F-4D97-AF65-F5344CB8AC3E}">
        <p14:creationId xmlns:p14="http://schemas.microsoft.com/office/powerpoint/2010/main" val="52655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63954"/>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fi-FI" b="1" dirty="0"/>
              <a:t>Lars-Jo Røsberg</a:t>
            </a:r>
          </a:p>
          <a:p>
            <a:r>
              <a:rPr lang="fi-FI" dirty="0"/>
              <a:t>Senior Cloud Developer</a:t>
            </a:r>
          </a:p>
          <a:p>
            <a:r>
              <a:rPr lang="fi-FI" dirty="0"/>
              <a:t>Public Cloud - TietoEvry Bergen</a:t>
            </a:r>
            <a:endParaRPr lang="en-GB" dirty="0"/>
          </a:p>
        </p:txBody>
      </p:sp>
      <p:sp>
        <p:nvSpPr>
          <p:cNvPr id="2" name="TextBox 1">
            <a:extLst>
              <a:ext uri="{FF2B5EF4-FFF2-40B4-BE49-F238E27FC236}">
                <a16:creationId xmlns:a16="http://schemas.microsoft.com/office/drawing/2014/main" id="{493C40F8-F7C5-477A-8A6B-A10ECA744AC3}"/>
              </a:ext>
            </a:extLst>
          </p:cNvPr>
          <p:cNvSpPr txBox="1"/>
          <p:nvPr/>
        </p:nvSpPr>
        <p:spPr>
          <a:xfrm>
            <a:off x="2702560" y="690879"/>
            <a:ext cx="3887894" cy="1015663"/>
          </a:xfrm>
          <a:prstGeom prst="rect">
            <a:avLst/>
          </a:prstGeom>
          <a:noFill/>
        </p:spPr>
        <p:txBody>
          <a:bodyPr wrap="square" rtlCol="0">
            <a:spAutoFit/>
          </a:bodyPr>
          <a:lstStyle/>
          <a:p>
            <a:r>
              <a:rPr lang="nb-NO" sz="6000" dirty="0" err="1">
                <a:solidFill>
                  <a:schemeClr val="bg2"/>
                </a:solidFill>
              </a:rPr>
              <a:t>Thank</a:t>
            </a:r>
            <a:r>
              <a:rPr lang="nb-NO" sz="6000" dirty="0">
                <a:solidFill>
                  <a:schemeClr val="bg2"/>
                </a:solidFill>
              </a:rPr>
              <a:t> </a:t>
            </a:r>
            <a:r>
              <a:rPr lang="nb-NO" sz="6000" dirty="0" err="1">
                <a:solidFill>
                  <a:schemeClr val="bg2"/>
                </a:solidFill>
              </a:rPr>
              <a:t>you</a:t>
            </a:r>
            <a:endParaRPr lang="en-US" sz="6000" dirty="0">
              <a:solidFill>
                <a:schemeClr val="bg2"/>
              </a:solidFill>
            </a:endParaRPr>
          </a:p>
        </p:txBody>
      </p:sp>
    </p:spTree>
    <p:extLst>
      <p:ext uri="{BB962C8B-B14F-4D97-AF65-F5344CB8AC3E}">
        <p14:creationId xmlns:p14="http://schemas.microsoft.com/office/powerpoint/2010/main" val="344076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6"/>
          </p:nvPr>
        </p:nvPicPr>
        <p:blipFill>
          <a:blip r:embed="rId2">
            <a:extLst>
              <a:ext uri="{28A0092B-C50C-407E-A947-70E740481C1C}">
                <a14:useLocalDpi xmlns:a14="http://schemas.microsoft.com/office/drawing/2010/main" val="0"/>
              </a:ext>
            </a:extLst>
          </a:blip>
          <a:srcRect t="463" b="463"/>
          <a:stretch>
            <a:fillRect/>
          </a:stretch>
        </p:blipFill>
        <p:spPr/>
      </p:pic>
      <p:sp>
        <p:nvSpPr>
          <p:cNvPr id="3" name="Title 2"/>
          <p:cNvSpPr>
            <a:spLocks noGrp="1"/>
          </p:cNvSpPr>
          <p:nvPr>
            <p:ph type="title"/>
          </p:nvPr>
        </p:nvSpPr>
        <p:spPr/>
        <p:txBody>
          <a:bodyPr/>
          <a:lstStyle/>
          <a:p>
            <a:r>
              <a:rPr lang="en-GB" dirty="0"/>
              <a:t>Agenda</a:t>
            </a:r>
          </a:p>
        </p:txBody>
      </p:sp>
      <p:sp>
        <p:nvSpPr>
          <p:cNvPr id="5" name="Content Placeholder 4"/>
          <p:cNvSpPr>
            <a:spLocks noGrp="1"/>
          </p:cNvSpPr>
          <p:nvPr>
            <p:ph idx="14"/>
          </p:nvPr>
        </p:nvSpPr>
        <p:spPr>
          <a:xfrm>
            <a:off x="576262" y="1273568"/>
            <a:ext cx="5357177" cy="3109949"/>
          </a:xfrm>
        </p:spPr>
        <p:txBody>
          <a:bodyPr/>
          <a:lstStyle/>
          <a:p>
            <a:r>
              <a:rPr lang="en-GB" sz="1800" dirty="0"/>
              <a:t>What does it all mean - definitions</a:t>
            </a:r>
          </a:p>
          <a:p>
            <a:r>
              <a:rPr lang="en-GB" sz="1800" dirty="0"/>
              <a:t>Why do we need it - benefits</a:t>
            </a:r>
          </a:p>
          <a:p>
            <a:r>
              <a:rPr lang="en-GB" sz="1800" dirty="0"/>
              <a:t>How does it work – demonstration</a:t>
            </a:r>
          </a:p>
          <a:p>
            <a:endParaRPr lang="en-GB" sz="1800" dirty="0"/>
          </a:p>
          <a:p>
            <a:r>
              <a:rPr lang="en-GB" sz="1800" dirty="0"/>
              <a:t>Bonus material?</a:t>
            </a:r>
          </a:p>
          <a:p>
            <a:endParaRPr lang="en-GB" dirty="0"/>
          </a:p>
        </p:txBody>
      </p:sp>
      <p:sp>
        <p:nvSpPr>
          <p:cNvPr id="8" name="Slide Number Placeholder 7"/>
          <p:cNvSpPr>
            <a:spLocks noGrp="1"/>
          </p:cNvSpPr>
          <p:nvPr>
            <p:ph type="sldNum" sz="quarter" idx="12"/>
          </p:nvPr>
        </p:nvSpPr>
        <p:spPr/>
        <p:txBody>
          <a:bodyPr/>
          <a:lstStyle/>
          <a:p>
            <a:fld id="{3644D4AD-7034-5E45-AAAE-D685B84B781D}" type="slidenum">
              <a:rPr lang="en-GB" noProof="0" smtClean="0"/>
              <a:t>2</a:t>
            </a:fld>
            <a:endParaRPr lang="en-GB" noProof="0" dirty="0"/>
          </a:p>
        </p:txBody>
      </p:sp>
      <p:sp>
        <p:nvSpPr>
          <p:cNvPr id="9" name="Text Placeholder 8"/>
          <p:cNvSpPr>
            <a:spLocks noGrp="1"/>
          </p:cNvSpPr>
          <p:nvPr>
            <p:ph type="body" sz="quarter" idx="22"/>
          </p:nvPr>
        </p:nvSpPr>
        <p:spPr/>
        <p:txBody>
          <a:bodyPr/>
          <a:lstStyle/>
          <a:p>
            <a:endParaRPr lang="en-GB"/>
          </a:p>
        </p:txBody>
      </p:sp>
    </p:spTree>
    <p:extLst>
      <p:ext uri="{BB962C8B-B14F-4D97-AF65-F5344CB8AC3E}">
        <p14:creationId xmlns:p14="http://schemas.microsoft.com/office/powerpoint/2010/main" val="125596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4"/>
          </p:nvPr>
        </p:nvPicPr>
        <p:blipFill>
          <a:blip r:embed="rId2">
            <a:extLst>
              <a:ext uri="{28A0092B-C50C-407E-A947-70E740481C1C}">
                <a14:useLocalDpi xmlns:a14="http://schemas.microsoft.com/office/drawing/2010/main" val="0"/>
              </a:ext>
            </a:extLst>
          </a:blip>
          <a:srcRect t="694" b="694"/>
          <a:stretch>
            <a:fillRect/>
          </a:stretch>
        </p:blipFill>
        <p:spPr/>
      </p:pic>
      <p:sp>
        <p:nvSpPr>
          <p:cNvPr id="4" name="Title 3"/>
          <p:cNvSpPr>
            <a:spLocks noGrp="1"/>
          </p:cNvSpPr>
          <p:nvPr>
            <p:ph type="title"/>
          </p:nvPr>
        </p:nvSpPr>
        <p:spPr>
          <a:xfrm>
            <a:off x="414000" y="756351"/>
            <a:ext cx="3241357" cy="721576"/>
          </a:xfrm>
        </p:spPr>
        <p:txBody>
          <a:bodyPr/>
          <a:lstStyle/>
          <a:p>
            <a:r>
              <a:rPr lang="en-GB" dirty="0"/>
              <a:t>Introduction to </a:t>
            </a:r>
            <a:r>
              <a:rPr lang="en-GB" dirty="0" err="1"/>
              <a:t>IaC</a:t>
            </a:r>
            <a:endParaRPr lang="en-GB" dirty="0"/>
          </a:p>
        </p:txBody>
      </p:sp>
      <p:sp>
        <p:nvSpPr>
          <p:cNvPr id="5" name="Content Placeholder 4"/>
          <p:cNvSpPr>
            <a:spLocks noGrp="1"/>
          </p:cNvSpPr>
          <p:nvPr>
            <p:ph idx="13"/>
          </p:nvPr>
        </p:nvSpPr>
        <p:spPr>
          <a:xfrm>
            <a:off x="471509" y="1335086"/>
            <a:ext cx="5658357" cy="2688274"/>
          </a:xfrm>
        </p:spPr>
        <p:txBody>
          <a:bodyPr/>
          <a:lstStyle/>
          <a:p>
            <a:r>
              <a:rPr lang="en-GB" dirty="0"/>
              <a:t>Infrastructure as Code.. what is “code”</a:t>
            </a:r>
          </a:p>
          <a:p>
            <a:pPr lvl="1"/>
            <a:r>
              <a:rPr lang="en-GB" dirty="0"/>
              <a:t>Declarative definition files</a:t>
            </a:r>
          </a:p>
          <a:p>
            <a:pPr lvl="1"/>
            <a:r>
              <a:rPr lang="en-GB" dirty="0"/>
              <a:t>Multiple standards, such as JSON, XML, YAML -&gt; </a:t>
            </a:r>
            <a:r>
              <a:rPr lang="en-GB" dirty="0" err="1"/>
              <a:t>IaC</a:t>
            </a:r>
            <a:endParaRPr lang="en-GB" dirty="0"/>
          </a:p>
          <a:p>
            <a:pPr lvl="1"/>
            <a:r>
              <a:rPr lang="en-GB" dirty="0"/>
              <a:t>Cloud agnostic?</a:t>
            </a:r>
          </a:p>
          <a:p>
            <a:r>
              <a:rPr lang="en-GB" dirty="0"/>
              <a:t>Tools </a:t>
            </a:r>
          </a:p>
          <a:p>
            <a:pPr lvl="1"/>
            <a:r>
              <a:rPr lang="en-GB" dirty="0"/>
              <a:t>ARM Templates </a:t>
            </a:r>
          </a:p>
          <a:p>
            <a:pPr lvl="1"/>
            <a:r>
              <a:rPr lang="en-GB" dirty="0"/>
              <a:t>Bicep templates</a:t>
            </a:r>
          </a:p>
          <a:p>
            <a:pPr lvl="1"/>
            <a:r>
              <a:rPr lang="en-GB" dirty="0"/>
              <a:t>Terraform</a:t>
            </a:r>
          </a:p>
          <a:p>
            <a:endParaRPr lang="en-GB" dirty="0"/>
          </a:p>
        </p:txBody>
      </p:sp>
      <p:sp>
        <p:nvSpPr>
          <p:cNvPr id="8" name="Slide Number Placeholder 7"/>
          <p:cNvSpPr>
            <a:spLocks noGrp="1"/>
          </p:cNvSpPr>
          <p:nvPr>
            <p:ph type="sldNum" sz="quarter" idx="12"/>
          </p:nvPr>
        </p:nvSpPr>
        <p:spPr/>
        <p:txBody>
          <a:bodyPr/>
          <a:lstStyle/>
          <a:p>
            <a:fld id="{3644D4AD-7034-5E45-AAAE-D685B84B781D}" type="slidenum">
              <a:rPr lang="en-GB" noProof="0" smtClean="0"/>
              <a:t>3</a:t>
            </a:fld>
            <a:endParaRPr lang="en-GB" noProof="0" dirty="0"/>
          </a:p>
        </p:txBody>
      </p:sp>
      <p:sp>
        <p:nvSpPr>
          <p:cNvPr id="9" name="Text Placeholder 8"/>
          <p:cNvSpPr>
            <a:spLocks noGrp="1"/>
          </p:cNvSpPr>
          <p:nvPr>
            <p:ph type="body" sz="quarter" idx="22"/>
          </p:nvPr>
        </p:nvSpPr>
        <p:spPr/>
        <p:txBody>
          <a:bodyPr/>
          <a:lstStyle/>
          <a:p>
            <a:endParaRPr lang="en-GB"/>
          </a:p>
        </p:txBody>
      </p:sp>
    </p:spTree>
    <p:extLst>
      <p:ext uri="{BB962C8B-B14F-4D97-AF65-F5344CB8AC3E}">
        <p14:creationId xmlns:p14="http://schemas.microsoft.com/office/powerpoint/2010/main" val="18001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4"/>
          </p:nvPr>
        </p:nvPicPr>
        <p:blipFill>
          <a:blip r:embed="rId2">
            <a:extLst>
              <a:ext uri="{28A0092B-C50C-407E-A947-70E740481C1C}">
                <a14:useLocalDpi xmlns:a14="http://schemas.microsoft.com/office/drawing/2010/main" val="0"/>
              </a:ext>
            </a:extLst>
          </a:blip>
          <a:srcRect t="694" b="694"/>
          <a:stretch>
            <a:fillRect/>
          </a:stretch>
        </p:blipFill>
        <p:spPr/>
      </p:pic>
      <p:sp>
        <p:nvSpPr>
          <p:cNvPr id="4" name="Title 3"/>
          <p:cNvSpPr>
            <a:spLocks noGrp="1"/>
          </p:cNvSpPr>
          <p:nvPr>
            <p:ph type="title"/>
          </p:nvPr>
        </p:nvSpPr>
        <p:spPr>
          <a:xfrm>
            <a:off x="414000" y="756351"/>
            <a:ext cx="8154267" cy="721576"/>
          </a:xfrm>
        </p:spPr>
        <p:txBody>
          <a:bodyPr/>
          <a:lstStyle/>
          <a:p>
            <a:r>
              <a:rPr lang="en-US" dirty="0"/>
              <a:t>Azure Resource Manager templates (ARM templates)</a:t>
            </a:r>
            <a:endParaRPr lang="en-GB" dirty="0"/>
          </a:p>
        </p:txBody>
      </p:sp>
      <p:sp>
        <p:nvSpPr>
          <p:cNvPr id="8" name="Slide Number Placeholder 7"/>
          <p:cNvSpPr>
            <a:spLocks noGrp="1"/>
          </p:cNvSpPr>
          <p:nvPr>
            <p:ph type="sldNum" sz="quarter" idx="12"/>
          </p:nvPr>
        </p:nvSpPr>
        <p:spPr/>
        <p:txBody>
          <a:bodyPr/>
          <a:lstStyle/>
          <a:p>
            <a:fld id="{3644D4AD-7034-5E45-AAAE-D685B84B781D}" type="slidenum">
              <a:rPr lang="en-GB" noProof="0" smtClean="0"/>
              <a:t>4</a:t>
            </a:fld>
            <a:endParaRPr lang="en-GB" noProof="0" dirty="0"/>
          </a:p>
        </p:txBody>
      </p:sp>
      <p:sp>
        <p:nvSpPr>
          <p:cNvPr id="9" name="Text Placeholder 8"/>
          <p:cNvSpPr>
            <a:spLocks noGrp="1"/>
          </p:cNvSpPr>
          <p:nvPr>
            <p:ph type="body" sz="quarter" idx="22"/>
          </p:nvPr>
        </p:nvSpPr>
        <p:spPr/>
        <p:txBody>
          <a:bodyPr/>
          <a:lstStyle/>
          <a:p>
            <a:endParaRPr lang="en-GB"/>
          </a:p>
        </p:txBody>
      </p:sp>
      <p:pic>
        <p:nvPicPr>
          <p:cNvPr id="13" name="Picture 12" descr="Diagram&#10;&#10;Description automatically generated">
            <a:extLst>
              <a:ext uri="{FF2B5EF4-FFF2-40B4-BE49-F238E27FC236}">
                <a16:creationId xmlns:a16="http://schemas.microsoft.com/office/drawing/2014/main" id="{6D259FDF-BCD9-45CB-A106-C6CB94715FE7}"/>
              </a:ext>
            </a:extLst>
          </p:cNvPr>
          <p:cNvPicPr>
            <a:picLocks noChangeAspect="1"/>
          </p:cNvPicPr>
          <p:nvPr/>
        </p:nvPicPr>
        <p:blipFill>
          <a:blip r:embed="rId3"/>
          <a:stretch>
            <a:fillRect/>
          </a:stretch>
        </p:blipFill>
        <p:spPr>
          <a:xfrm>
            <a:off x="3484246" y="1558198"/>
            <a:ext cx="5077248" cy="3095530"/>
          </a:xfrm>
          <a:prstGeom prst="rect">
            <a:avLst/>
          </a:prstGeom>
        </p:spPr>
      </p:pic>
      <p:sp>
        <p:nvSpPr>
          <p:cNvPr id="14" name="TextBox 13">
            <a:extLst>
              <a:ext uri="{FF2B5EF4-FFF2-40B4-BE49-F238E27FC236}">
                <a16:creationId xmlns:a16="http://schemas.microsoft.com/office/drawing/2014/main" id="{EBB25CBA-2BDD-4183-93DC-94018BCD1F5C}"/>
              </a:ext>
            </a:extLst>
          </p:cNvPr>
          <p:cNvSpPr txBox="1"/>
          <p:nvPr/>
        </p:nvSpPr>
        <p:spPr>
          <a:xfrm>
            <a:off x="339574" y="1669184"/>
            <a:ext cx="3020000" cy="2677656"/>
          </a:xfrm>
          <a:prstGeom prst="rect">
            <a:avLst/>
          </a:prstGeom>
          <a:noFill/>
        </p:spPr>
        <p:txBody>
          <a:bodyPr wrap="square" rtlCol="0">
            <a:spAutoFit/>
          </a:bodyPr>
          <a:lstStyle/>
          <a:p>
            <a:r>
              <a:rPr lang="en-US" sz="1400" i="1" dirty="0"/>
              <a:t>“The template is a JavaScript Object Notation (JSON) file that defines the infrastructure and configuration for your project. The template uses declarative syntax, which lets you state what you intend to deploy without having to write the sequence of programming commands to create it. In the template, you specify the resources to deploy and the properties for those resources.”</a:t>
            </a:r>
          </a:p>
        </p:txBody>
      </p:sp>
    </p:spTree>
    <p:extLst>
      <p:ext uri="{BB962C8B-B14F-4D97-AF65-F5344CB8AC3E}">
        <p14:creationId xmlns:p14="http://schemas.microsoft.com/office/powerpoint/2010/main" val="354538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4"/>
          </p:nvPr>
        </p:nvPicPr>
        <p:blipFill>
          <a:blip r:embed="rId2">
            <a:extLst>
              <a:ext uri="{28A0092B-C50C-407E-A947-70E740481C1C}">
                <a14:useLocalDpi xmlns:a14="http://schemas.microsoft.com/office/drawing/2010/main" val="0"/>
              </a:ext>
            </a:extLst>
          </a:blip>
          <a:srcRect t="694" b="694"/>
          <a:stretch>
            <a:fillRect/>
          </a:stretch>
        </p:blipFill>
        <p:spPr/>
      </p:pic>
      <p:sp>
        <p:nvSpPr>
          <p:cNvPr id="4" name="Title 3"/>
          <p:cNvSpPr>
            <a:spLocks noGrp="1"/>
          </p:cNvSpPr>
          <p:nvPr>
            <p:ph type="title"/>
          </p:nvPr>
        </p:nvSpPr>
        <p:spPr>
          <a:xfrm>
            <a:off x="414000" y="756351"/>
            <a:ext cx="3241357" cy="721576"/>
          </a:xfrm>
        </p:spPr>
        <p:txBody>
          <a:bodyPr/>
          <a:lstStyle/>
          <a:p>
            <a:r>
              <a:rPr lang="en-GB" dirty="0"/>
              <a:t>Bicep</a:t>
            </a:r>
          </a:p>
        </p:txBody>
      </p:sp>
      <p:sp>
        <p:nvSpPr>
          <p:cNvPr id="8" name="Slide Number Placeholder 7"/>
          <p:cNvSpPr>
            <a:spLocks noGrp="1"/>
          </p:cNvSpPr>
          <p:nvPr>
            <p:ph type="sldNum" sz="quarter" idx="12"/>
          </p:nvPr>
        </p:nvSpPr>
        <p:spPr/>
        <p:txBody>
          <a:bodyPr/>
          <a:lstStyle/>
          <a:p>
            <a:fld id="{3644D4AD-7034-5E45-AAAE-D685B84B781D}" type="slidenum">
              <a:rPr lang="en-GB" noProof="0" smtClean="0"/>
              <a:t>5</a:t>
            </a:fld>
            <a:endParaRPr lang="en-GB" noProof="0" dirty="0"/>
          </a:p>
        </p:txBody>
      </p:sp>
      <p:sp>
        <p:nvSpPr>
          <p:cNvPr id="9" name="Text Placeholder 8"/>
          <p:cNvSpPr>
            <a:spLocks noGrp="1"/>
          </p:cNvSpPr>
          <p:nvPr>
            <p:ph type="body" sz="quarter" idx="22"/>
          </p:nvPr>
        </p:nvSpPr>
        <p:spPr/>
        <p:txBody>
          <a:bodyPr/>
          <a:lstStyle/>
          <a:p>
            <a:endParaRPr lang="en-GB"/>
          </a:p>
        </p:txBody>
      </p:sp>
      <p:pic>
        <p:nvPicPr>
          <p:cNvPr id="11" name="Picture 10">
            <a:extLst>
              <a:ext uri="{FF2B5EF4-FFF2-40B4-BE49-F238E27FC236}">
                <a16:creationId xmlns:a16="http://schemas.microsoft.com/office/drawing/2014/main" id="{D43E0356-BD01-4F46-8181-D70889E2C7B0}"/>
              </a:ext>
            </a:extLst>
          </p:cNvPr>
          <p:cNvPicPr>
            <a:picLocks noChangeAspect="1"/>
          </p:cNvPicPr>
          <p:nvPr/>
        </p:nvPicPr>
        <p:blipFill>
          <a:blip r:embed="rId3"/>
          <a:stretch>
            <a:fillRect/>
          </a:stretch>
        </p:blipFill>
        <p:spPr>
          <a:xfrm>
            <a:off x="2885439" y="1222251"/>
            <a:ext cx="5754474" cy="3256073"/>
          </a:xfrm>
          <a:prstGeom prst="rect">
            <a:avLst/>
          </a:prstGeom>
        </p:spPr>
      </p:pic>
      <p:sp>
        <p:nvSpPr>
          <p:cNvPr id="2" name="TextBox 1">
            <a:extLst>
              <a:ext uri="{FF2B5EF4-FFF2-40B4-BE49-F238E27FC236}">
                <a16:creationId xmlns:a16="http://schemas.microsoft.com/office/drawing/2014/main" id="{01C45ECA-9E9C-4FBB-B516-26D48A365441}"/>
              </a:ext>
            </a:extLst>
          </p:cNvPr>
          <p:cNvSpPr txBox="1"/>
          <p:nvPr/>
        </p:nvSpPr>
        <p:spPr>
          <a:xfrm>
            <a:off x="311572" y="1445771"/>
            <a:ext cx="2573867" cy="2462213"/>
          </a:xfrm>
          <a:prstGeom prst="rect">
            <a:avLst/>
          </a:prstGeom>
          <a:noFill/>
        </p:spPr>
        <p:txBody>
          <a:bodyPr wrap="square" rtlCol="0">
            <a:spAutoFit/>
          </a:bodyPr>
          <a:lstStyle/>
          <a:p>
            <a:r>
              <a:rPr lang="en-US" sz="1400" i="1" dirty="0"/>
              <a:t>“Bicep is a domain-specific language (DSL) that uses declarative syntax to deploy Azure resources. It provides concise syntax, reliable type safety, and support for code reuse. We believe Bicep offers the best authoring experience for your infrastructure-as-code solutions in Azure.”</a:t>
            </a:r>
          </a:p>
        </p:txBody>
      </p:sp>
    </p:spTree>
    <p:extLst>
      <p:ext uri="{BB962C8B-B14F-4D97-AF65-F5344CB8AC3E}">
        <p14:creationId xmlns:p14="http://schemas.microsoft.com/office/powerpoint/2010/main" val="3339065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4"/>
          </p:nvPr>
        </p:nvPicPr>
        <p:blipFill>
          <a:blip r:embed="rId2">
            <a:extLst>
              <a:ext uri="{28A0092B-C50C-407E-A947-70E740481C1C}">
                <a14:useLocalDpi xmlns:a14="http://schemas.microsoft.com/office/drawing/2010/main" val="0"/>
              </a:ext>
            </a:extLst>
          </a:blip>
          <a:srcRect t="694" b="694"/>
          <a:stretch>
            <a:fillRect/>
          </a:stretch>
        </p:blipFill>
        <p:spPr/>
      </p:pic>
      <p:sp>
        <p:nvSpPr>
          <p:cNvPr id="4" name="Title 3"/>
          <p:cNvSpPr>
            <a:spLocks noGrp="1"/>
          </p:cNvSpPr>
          <p:nvPr>
            <p:ph type="title"/>
          </p:nvPr>
        </p:nvSpPr>
        <p:spPr>
          <a:xfrm>
            <a:off x="414000" y="756351"/>
            <a:ext cx="3241357" cy="721576"/>
          </a:xfrm>
        </p:spPr>
        <p:txBody>
          <a:bodyPr/>
          <a:lstStyle/>
          <a:p>
            <a:r>
              <a:rPr lang="en-GB" dirty="0"/>
              <a:t>Terraform</a:t>
            </a:r>
          </a:p>
        </p:txBody>
      </p:sp>
      <p:pic>
        <p:nvPicPr>
          <p:cNvPr id="3" name="Content Placeholder 2" descr="Graphical user interface, application, Teams&#10;&#10;Description automatically generated">
            <a:extLst>
              <a:ext uri="{FF2B5EF4-FFF2-40B4-BE49-F238E27FC236}">
                <a16:creationId xmlns:a16="http://schemas.microsoft.com/office/drawing/2014/main" id="{9F3980F3-C17F-4A79-9C31-8B87B91B27E6}"/>
              </a:ext>
            </a:extLst>
          </p:cNvPr>
          <p:cNvPicPr>
            <a:picLocks noGrp="1" noChangeAspect="1"/>
          </p:cNvPicPr>
          <p:nvPr>
            <p:ph idx="13"/>
          </p:nvPr>
        </p:nvPicPr>
        <p:blipFill>
          <a:blip r:embed="rId3"/>
          <a:stretch>
            <a:fillRect/>
          </a:stretch>
        </p:blipFill>
        <p:spPr>
          <a:xfrm>
            <a:off x="698400" y="1845955"/>
            <a:ext cx="7967023" cy="2888045"/>
          </a:xfrm>
        </p:spPr>
      </p:pic>
      <p:sp>
        <p:nvSpPr>
          <p:cNvPr id="8" name="Slide Number Placeholder 7"/>
          <p:cNvSpPr>
            <a:spLocks noGrp="1"/>
          </p:cNvSpPr>
          <p:nvPr>
            <p:ph type="sldNum" sz="quarter" idx="12"/>
          </p:nvPr>
        </p:nvSpPr>
        <p:spPr/>
        <p:txBody>
          <a:bodyPr/>
          <a:lstStyle/>
          <a:p>
            <a:fld id="{3644D4AD-7034-5E45-AAAE-D685B84B781D}" type="slidenum">
              <a:rPr lang="en-GB" noProof="0" smtClean="0"/>
              <a:t>6</a:t>
            </a:fld>
            <a:endParaRPr lang="en-GB" noProof="0" dirty="0"/>
          </a:p>
        </p:txBody>
      </p:sp>
      <p:sp>
        <p:nvSpPr>
          <p:cNvPr id="9" name="Text Placeholder 8"/>
          <p:cNvSpPr>
            <a:spLocks noGrp="1"/>
          </p:cNvSpPr>
          <p:nvPr>
            <p:ph type="body" sz="quarter" idx="22"/>
          </p:nvPr>
        </p:nvSpPr>
        <p:spPr/>
        <p:txBody>
          <a:bodyPr/>
          <a:lstStyle/>
          <a:p>
            <a:endParaRPr lang="en-GB"/>
          </a:p>
        </p:txBody>
      </p:sp>
      <p:sp>
        <p:nvSpPr>
          <p:cNvPr id="6" name="TextBox 5">
            <a:extLst>
              <a:ext uri="{FF2B5EF4-FFF2-40B4-BE49-F238E27FC236}">
                <a16:creationId xmlns:a16="http://schemas.microsoft.com/office/drawing/2014/main" id="{945C5647-A131-4386-BAF1-0149937A5D2F}"/>
              </a:ext>
            </a:extLst>
          </p:cNvPr>
          <p:cNvSpPr txBox="1"/>
          <p:nvPr/>
        </p:nvSpPr>
        <p:spPr>
          <a:xfrm>
            <a:off x="474133" y="1686560"/>
            <a:ext cx="4271876" cy="830997"/>
          </a:xfrm>
          <a:prstGeom prst="rect">
            <a:avLst/>
          </a:prstGeom>
          <a:noFill/>
        </p:spPr>
        <p:txBody>
          <a:bodyPr wrap="square" rtlCol="0">
            <a:spAutoFit/>
          </a:bodyPr>
          <a:lstStyle/>
          <a:p>
            <a:r>
              <a:rPr lang="en-US" sz="1200" i="1" dirty="0"/>
              <a:t>“Terraform is an open-source infrastructure as code software tool that provides a consistent CLI workflow to manage hundreds of cloud services. Terraform codifies cloud APIs into declarative configuration files.”</a:t>
            </a:r>
          </a:p>
        </p:txBody>
      </p:sp>
    </p:spTree>
    <p:extLst>
      <p:ext uri="{BB962C8B-B14F-4D97-AF65-F5344CB8AC3E}">
        <p14:creationId xmlns:p14="http://schemas.microsoft.com/office/powerpoint/2010/main" val="2666982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br>
              <a:rPr lang="en-GB" dirty="0"/>
            </a:br>
            <a:r>
              <a:rPr lang="en-GB" dirty="0"/>
              <a:t>Questions</a:t>
            </a:r>
          </a:p>
        </p:txBody>
      </p:sp>
      <p:sp>
        <p:nvSpPr>
          <p:cNvPr id="7" name="Slide Number Placeholder 6"/>
          <p:cNvSpPr>
            <a:spLocks noGrp="1"/>
          </p:cNvSpPr>
          <p:nvPr>
            <p:ph type="sldNum" sz="quarter" idx="11"/>
          </p:nvPr>
        </p:nvSpPr>
        <p:spPr/>
        <p:txBody>
          <a:bodyPr/>
          <a:lstStyle/>
          <a:p>
            <a:fld id="{3644D4AD-7034-5E45-AAAE-D685B84B781D}" type="slidenum">
              <a:rPr lang="fi-FI" smtClean="0"/>
              <a:pPr/>
              <a:t>7</a:t>
            </a:fld>
            <a:endParaRPr lang="fi-FI"/>
          </a:p>
        </p:txBody>
      </p:sp>
      <p:sp>
        <p:nvSpPr>
          <p:cNvPr id="9" name="Text Placeholder 8"/>
          <p:cNvSpPr>
            <a:spLocks noGrp="1"/>
          </p:cNvSpPr>
          <p:nvPr>
            <p:ph type="body" sz="quarter" idx="22"/>
          </p:nvPr>
        </p:nvSpPr>
        <p:spPr/>
        <p:txBody>
          <a:bodyPr/>
          <a:lstStyle/>
          <a:p>
            <a:endParaRPr lang="en-GB"/>
          </a:p>
        </p:txBody>
      </p:sp>
    </p:spTree>
    <p:extLst>
      <p:ext uri="{BB962C8B-B14F-4D97-AF65-F5344CB8AC3E}">
        <p14:creationId xmlns:p14="http://schemas.microsoft.com/office/powerpoint/2010/main" val="62141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idx="14"/>
          </p:nvPr>
        </p:nvPicPr>
        <p:blipFill>
          <a:blip r:embed="rId2">
            <a:extLst>
              <a:ext uri="{28A0092B-C50C-407E-A947-70E740481C1C}">
                <a14:useLocalDpi xmlns:a14="http://schemas.microsoft.com/office/drawing/2010/main" val="0"/>
              </a:ext>
            </a:extLst>
          </a:blip>
          <a:srcRect t="5401" b="5401"/>
          <a:stretch>
            <a:fillRect/>
          </a:stretch>
        </p:blipFill>
        <p:spPr>
          <a:xfrm>
            <a:off x="0" y="-47413"/>
            <a:ext cx="9144000" cy="4587877"/>
          </a:xfrm>
        </p:spPr>
      </p:pic>
      <p:sp>
        <p:nvSpPr>
          <p:cNvPr id="3" name="Title 2"/>
          <p:cNvSpPr>
            <a:spLocks noGrp="1"/>
          </p:cNvSpPr>
          <p:nvPr>
            <p:ph type="title"/>
          </p:nvPr>
        </p:nvSpPr>
        <p:spPr>
          <a:xfrm>
            <a:off x="1030077" y="1588764"/>
            <a:ext cx="6867629" cy="721576"/>
          </a:xfrm>
        </p:spPr>
        <p:txBody>
          <a:bodyPr>
            <a:normAutofit fontScale="90000"/>
          </a:bodyPr>
          <a:lstStyle/>
          <a:p>
            <a:r>
              <a:rPr lang="en-GB" dirty="0"/>
              <a:t>Demonstration</a:t>
            </a:r>
            <a:br>
              <a:rPr lang="en-GB" dirty="0"/>
            </a:br>
            <a:br>
              <a:rPr lang="en-GB" dirty="0"/>
            </a:br>
            <a:endParaRPr lang="en-GB" dirty="0"/>
          </a:p>
        </p:txBody>
      </p:sp>
      <p:sp>
        <p:nvSpPr>
          <p:cNvPr id="9" name="Slide Number Placeholder 8"/>
          <p:cNvSpPr>
            <a:spLocks noGrp="1"/>
          </p:cNvSpPr>
          <p:nvPr>
            <p:ph type="sldNum" sz="quarter" idx="12"/>
          </p:nvPr>
        </p:nvSpPr>
        <p:spPr/>
        <p:txBody>
          <a:bodyPr/>
          <a:lstStyle/>
          <a:p>
            <a:fld id="{3644D4AD-7034-5E45-AAAE-D685B84B781D}" type="slidenum">
              <a:rPr lang="en-GB" noProof="0" smtClean="0"/>
              <a:t>8</a:t>
            </a:fld>
            <a:endParaRPr lang="en-GB" noProof="0" dirty="0"/>
          </a:p>
        </p:txBody>
      </p:sp>
      <p:sp>
        <p:nvSpPr>
          <p:cNvPr id="10" name="Text Placeholder 9"/>
          <p:cNvSpPr>
            <a:spLocks noGrp="1"/>
          </p:cNvSpPr>
          <p:nvPr>
            <p:ph type="body" sz="quarter" idx="22"/>
          </p:nvPr>
        </p:nvSpPr>
        <p:spPr/>
        <p:txBody>
          <a:bodyPr/>
          <a:lstStyle/>
          <a:p>
            <a:endParaRPr lang="en-GB"/>
          </a:p>
        </p:txBody>
      </p:sp>
      <p:sp>
        <p:nvSpPr>
          <p:cNvPr id="21" name="TextBox 20">
            <a:extLst>
              <a:ext uri="{FF2B5EF4-FFF2-40B4-BE49-F238E27FC236}">
                <a16:creationId xmlns:a16="http://schemas.microsoft.com/office/drawing/2014/main" id="{31A5C0B4-D88B-423B-9C61-7E8A919F3F79}"/>
              </a:ext>
            </a:extLst>
          </p:cNvPr>
          <p:cNvSpPr txBox="1"/>
          <p:nvPr/>
        </p:nvSpPr>
        <p:spPr>
          <a:xfrm>
            <a:off x="955571" y="2191540"/>
            <a:ext cx="5601016" cy="369332"/>
          </a:xfrm>
          <a:prstGeom prst="rect">
            <a:avLst/>
          </a:prstGeom>
          <a:noFill/>
        </p:spPr>
        <p:txBody>
          <a:bodyPr wrap="square" rtlCol="0">
            <a:spAutoFit/>
          </a:bodyPr>
          <a:lstStyle/>
          <a:p>
            <a:r>
              <a:rPr lang="nb-NO" dirty="0">
                <a:solidFill>
                  <a:schemeClr val="bg2"/>
                </a:solidFill>
              </a:rPr>
              <a:t> </a:t>
            </a:r>
            <a:endParaRPr lang="en-US" dirty="0">
              <a:solidFill>
                <a:schemeClr val="bg2"/>
              </a:solidFill>
            </a:endParaRPr>
          </a:p>
        </p:txBody>
      </p:sp>
    </p:spTree>
    <p:extLst>
      <p:ext uri="{BB962C8B-B14F-4D97-AF65-F5344CB8AC3E}">
        <p14:creationId xmlns:p14="http://schemas.microsoft.com/office/powerpoint/2010/main" val="84988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4"/>
          </p:nvPr>
        </p:nvPicPr>
        <p:blipFill>
          <a:blip r:embed="rId2">
            <a:extLst>
              <a:ext uri="{28A0092B-C50C-407E-A947-70E740481C1C}">
                <a14:useLocalDpi xmlns:a14="http://schemas.microsoft.com/office/drawing/2010/main" val="0"/>
              </a:ext>
            </a:extLst>
          </a:blip>
          <a:srcRect/>
          <a:stretch>
            <a:fillRect/>
          </a:stretch>
        </p:blipFill>
        <p:spPr/>
      </p:pic>
      <p:sp>
        <p:nvSpPr>
          <p:cNvPr id="3" name="Content Placeholder 2"/>
          <p:cNvSpPr>
            <a:spLocks noGrp="1"/>
          </p:cNvSpPr>
          <p:nvPr>
            <p:ph idx="21"/>
          </p:nvPr>
        </p:nvSpPr>
        <p:spPr>
          <a:xfrm>
            <a:off x="2852264" y="1130133"/>
            <a:ext cx="4174936" cy="367946"/>
          </a:xfrm>
        </p:spPr>
        <p:txBody>
          <a:bodyPr/>
          <a:lstStyle/>
          <a:p>
            <a:r>
              <a:rPr lang="en-GB" dirty="0"/>
              <a:t>Continuous Integration and Deployment (CI/CD)</a:t>
            </a:r>
          </a:p>
        </p:txBody>
      </p:sp>
      <p:sp>
        <p:nvSpPr>
          <p:cNvPr id="6" name="Content Placeholder 5"/>
          <p:cNvSpPr>
            <a:spLocks noGrp="1"/>
          </p:cNvSpPr>
          <p:nvPr>
            <p:ph idx="20"/>
          </p:nvPr>
        </p:nvSpPr>
        <p:spPr>
          <a:xfrm>
            <a:off x="2752295" y="1521242"/>
            <a:ext cx="5194714" cy="2962705"/>
          </a:xfrm>
        </p:spPr>
        <p:txBody>
          <a:bodyPr/>
          <a:lstStyle/>
          <a:p>
            <a:pPr lvl="1"/>
            <a:r>
              <a:rPr lang="en-GB" dirty="0"/>
              <a:t>Process of automating development and delivery phases</a:t>
            </a:r>
          </a:p>
          <a:p>
            <a:pPr lvl="1"/>
            <a:r>
              <a:rPr lang="en-GB" dirty="0"/>
              <a:t>Version control systems such as Git, </a:t>
            </a:r>
            <a:r>
              <a:rPr lang="en-GB" dirty="0" err="1"/>
              <a:t>BitBucket</a:t>
            </a:r>
            <a:r>
              <a:rPr lang="en-GB" dirty="0"/>
              <a:t>, </a:t>
            </a:r>
            <a:r>
              <a:rPr lang="en-GB" dirty="0" err="1"/>
              <a:t>Suversion</a:t>
            </a:r>
            <a:r>
              <a:rPr lang="en-GB" dirty="0"/>
              <a:t>, etc.</a:t>
            </a:r>
          </a:p>
          <a:p>
            <a:pPr lvl="1"/>
            <a:r>
              <a:rPr lang="en-GB" dirty="0"/>
              <a:t>Modern DevOps platforms can be leveraged to create build and release pipelines</a:t>
            </a:r>
          </a:p>
          <a:p>
            <a:pPr lvl="2"/>
            <a:r>
              <a:rPr lang="en-GB" dirty="0"/>
              <a:t>Azure DevOps</a:t>
            </a:r>
          </a:p>
          <a:p>
            <a:pPr lvl="2"/>
            <a:r>
              <a:rPr lang="en-GB" dirty="0"/>
              <a:t>GitHub Actions</a:t>
            </a:r>
          </a:p>
          <a:p>
            <a:pPr lvl="2"/>
            <a:r>
              <a:rPr lang="en-GB" dirty="0"/>
              <a:t>Jenkins</a:t>
            </a:r>
          </a:p>
          <a:p>
            <a:pPr lvl="1"/>
            <a:r>
              <a:rPr lang="en-GB" dirty="0"/>
              <a:t>Avoid environment drift by ensuring latest committed changes are applied to live environments by a simple check-in</a:t>
            </a:r>
          </a:p>
        </p:txBody>
      </p:sp>
      <p:sp>
        <p:nvSpPr>
          <p:cNvPr id="8" name="Slide Number Placeholder 7"/>
          <p:cNvSpPr>
            <a:spLocks noGrp="1"/>
          </p:cNvSpPr>
          <p:nvPr>
            <p:ph type="sldNum" sz="quarter" idx="12"/>
          </p:nvPr>
        </p:nvSpPr>
        <p:spPr/>
        <p:txBody>
          <a:bodyPr/>
          <a:lstStyle/>
          <a:p>
            <a:fld id="{3644D4AD-7034-5E45-AAAE-D685B84B781D}" type="slidenum">
              <a:rPr lang="en-GB" noProof="0" smtClean="0"/>
              <a:t>9</a:t>
            </a:fld>
            <a:endParaRPr lang="en-GB" noProof="0" dirty="0"/>
          </a:p>
        </p:txBody>
      </p:sp>
      <p:sp>
        <p:nvSpPr>
          <p:cNvPr id="9" name="Text Placeholder 8"/>
          <p:cNvSpPr>
            <a:spLocks noGrp="1"/>
          </p:cNvSpPr>
          <p:nvPr>
            <p:ph type="body" sz="quarter" idx="22"/>
          </p:nvPr>
        </p:nvSpPr>
        <p:spPr/>
        <p:txBody>
          <a:bodyPr/>
          <a:lstStyle/>
          <a:p>
            <a:endParaRPr lang="en-GB"/>
          </a:p>
        </p:txBody>
      </p:sp>
      <p:pic>
        <p:nvPicPr>
          <p:cNvPr id="13" name="Picture 12">
            <a:extLst>
              <a:ext uri="{FF2B5EF4-FFF2-40B4-BE49-F238E27FC236}">
                <a16:creationId xmlns:a16="http://schemas.microsoft.com/office/drawing/2014/main" id="{801B5465-0A71-460E-B61D-24DEE9AFA1B2}"/>
              </a:ext>
            </a:extLst>
          </p:cNvPr>
          <p:cNvPicPr>
            <a:picLocks noChangeAspect="1"/>
          </p:cNvPicPr>
          <p:nvPr/>
        </p:nvPicPr>
        <p:blipFill>
          <a:blip r:embed="rId3"/>
          <a:stretch>
            <a:fillRect/>
          </a:stretch>
        </p:blipFill>
        <p:spPr>
          <a:xfrm>
            <a:off x="4639856" y="3793066"/>
            <a:ext cx="2285744" cy="1120841"/>
          </a:xfrm>
          <a:prstGeom prst="rect">
            <a:avLst/>
          </a:prstGeom>
        </p:spPr>
      </p:pic>
      <p:sp>
        <p:nvSpPr>
          <p:cNvPr id="14" name="TextBox 13">
            <a:extLst>
              <a:ext uri="{FF2B5EF4-FFF2-40B4-BE49-F238E27FC236}">
                <a16:creationId xmlns:a16="http://schemas.microsoft.com/office/drawing/2014/main" id="{601C4554-3945-4404-9067-DC6626DE56D9}"/>
              </a:ext>
            </a:extLst>
          </p:cNvPr>
          <p:cNvSpPr txBox="1"/>
          <p:nvPr/>
        </p:nvSpPr>
        <p:spPr>
          <a:xfrm>
            <a:off x="2852264" y="337968"/>
            <a:ext cx="1723549" cy="369332"/>
          </a:xfrm>
          <a:prstGeom prst="rect">
            <a:avLst/>
          </a:prstGeom>
          <a:noFill/>
        </p:spPr>
        <p:txBody>
          <a:bodyPr wrap="none" rtlCol="0">
            <a:spAutoFit/>
          </a:bodyPr>
          <a:lstStyle/>
          <a:p>
            <a:r>
              <a:rPr lang="nb-NO" i="1" dirty="0"/>
              <a:t>Bonus material</a:t>
            </a:r>
            <a:endParaRPr lang="en-US" i="1" dirty="0"/>
          </a:p>
        </p:txBody>
      </p:sp>
    </p:spTree>
    <p:extLst>
      <p:ext uri="{BB962C8B-B14F-4D97-AF65-F5344CB8AC3E}">
        <p14:creationId xmlns:p14="http://schemas.microsoft.com/office/powerpoint/2010/main" val="374444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9">
      <a:dk1>
        <a:srgbClr val="063954"/>
      </a:dk1>
      <a:lt1>
        <a:srgbClr val="73ABD5"/>
      </a:lt1>
      <a:dk2>
        <a:srgbClr val="E2DBD6"/>
      </a:dk2>
      <a:lt2>
        <a:srgbClr val="FFFFFF"/>
      </a:lt2>
      <a:accent1>
        <a:srgbClr val="063954"/>
      </a:accent1>
      <a:accent2>
        <a:srgbClr val="62B3E5"/>
      </a:accent2>
      <a:accent3>
        <a:srgbClr val="E0DED8"/>
      </a:accent3>
      <a:accent4>
        <a:srgbClr val="F9F2E6"/>
      </a:accent4>
      <a:accent5>
        <a:srgbClr val="5AB036"/>
      </a:accent5>
      <a:accent6>
        <a:srgbClr val="E9EEF9"/>
      </a:accent6>
      <a:hlink>
        <a:srgbClr val="62B3E5"/>
      </a:hlink>
      <a:folHlink>
        <a:srgbClr val="62B3E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etoEVRY_2.potx" id="{C7B39F2F-B634-4733-BC04-841FA680FAC2}" vid="{B9D89262-2461-40C6-A3E0-FC2A58D097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508278B106F142B9F9B2F931508B67" ma:contentTypeVersion="13" ma:contentTypeDescription="Create a new document." ma:contentTypeScope="" ma:versionID="7dfc8435c8163641418c3ed5cdb66943">
  <xsd:schema xmlns:xsd="http://www.w3.org/2001/XMLSchema" xmlns:xs="http://www.w3.org/2001/XMLSchema" xmlns:p="http://schemas.microsoft.com/office/2006/metadata/properties" xmlns:ns2="89003509-b5ff-4232-a5bc-36bee1488dc7" xmlns:ns3="86cb3216-bf06-4949-9a65-0fb70d81f134" targetNamespace="http://schemas.microsoft.com/office/2006/metadata/properties" ma:root="true" ma:fieldsID="24954bbf56d77e548a3c5a74272ef543" ns2:_="" ns3:_="">
    <xsd:import namespace="89003509-b5ff-4232-a5bc-36bee1488dc7"/>
    <xsd:import namespace="86cb3216-bf06-4949-9a65-0fb70d81f13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Locatio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003509-b5ff-4232-a5bc-36bee1488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6cb3216-bf06-4949-9a65-0fb70d81f134"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808899-C02E-4D42-93AF-51824C81A7D8}">
  <ds:schemaRefs>
    <ds:schemaRef ds:uri="http://schemas.microsoft.com/sharepoint/v3/contenttype/forms"/>
  </ds:schemaRefs>
</ds:datastoreItem>
</file>

<file path=customXml/itemProps2.xml><?xml version="1.0" encoding="utf-8"?>
<ds:datastoreItem xmlns:ds="http://schemas.openxmlformats.org/officeDocument/2006/customXml" ds:itemID="{4D9A054C-013E-4468-A25A-C66F65B3C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003509-b5ff-4232-a5bc-36bee1488dc7"/>
    <ds:schemaRef ds:uri="86cb3216-bf06-4949-9a65-0fb70d81f1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BB6D92-2191-415F-943B-60EEC96D414F}">
  <ds:schemaRefs>
    <ds:schemaRef ds:uri="http://www.w3.org/XML/1998/namespace"/>
    <ds:schemaRef ds:uri="http://schemas.microsoft.com/office/2006/documentManagement/types"/>
    <ds:schemaRef ds:uri="http://schemas.microsoft.com/office/2006/metadata/properties"/>
    <ds:schemaRef ds:uri="http://purl.org/dc/terms/"/>
    <ds:schemaRef ds:uri="9181c293-7fc3-4151-81c4-d1be56af33db"/>
    <ds:schemaRef ds:uri="http://schemas.microsoft.com/office/infopath/2007/PartnerControl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TietoEVRY_2</Template>
  <TotalTime>168</TotalTime>
  <Words>331</Words>
  <Application>Microsoft Office PowerPoint</Application>
  <PresentationFormat>On-screen Show (16:9)</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Infrastructure as Code (IaC)</vt:lpstr>
      <vt:lpstr>Agenda</vt:lpstr>
      <vt:lpstr>Introduction to IaC</vt:lpstr>
      <vt:lpstr>Azure Resource Manager templates (ARM templates)</vt:lpstr>
      <vt:lpstr>Bicep</vt:lpstr>
      <vt:lpstr>Terraform</vt:lpstr>
      <vt:lpstr> Questions</vt:lpstr>
      <vt:lpstr>Demonstration  </vt:lpstr>
      <vt:lpstr>PowerPoint Presentation</vt:lpstr>
      <vt:lpstr>Bonus Demo</vt:lpstr>
      <vt:lpstr> Q&amp;A</vt:lpstr>
      <vt:lpstr>PowerPoint Presentation</vt:lpstr>
    </vt:vector>
  </TitlesOfParts>
  <Company>TietoEVRY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dc:title>
  <dc:creator>Office Developer</dc:creator>
  <cp:lastModifiedBy>Lars-Jo Røsberg</cp:lastModifiedBy>
  <cp:revision>12</cp:revision>
  <dcterms:created xsi:type="dcterms:W3CDTF">2020-02-05T08:32:22Z</dcterms:created>
  <dcterms:modified xsi:type="dcterms:W3CDTF">2021-10-21T12:50:20Z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0x010100AB508278B106F142B9F9B2F931508B67</vt:lpwstr>
  </property>
</Properties>
</file>