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D824-C062-4F7A-ACAD-A79FFE150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74954-5FB9-4F55-B9D8-E1BA9CBD0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CD0CB-146E-4200-B30E-9F2D9A38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843E-8B53-41D1-91B2-7389524FC2D9}" type="datetimeFigureOut">
              <a:rPr lang="da-DK" smtClean="0"/>
              <a:t>12-09-2018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61B00-C333-4A58-8B3A-BA708597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3F241-4197-4082-AF85-36D50BCC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52C-5112-406C-AE56-48991B7B780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78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25C5-6294-4DED-A46A-9F3026F9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DE3C8-52B8-4075-BB98-6A18CF751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11190-B215-464A-94AE-77D20D4C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843E-8B53-41D1-91B2-7389524FC2D9}" type="datetimeFigureOut">
              <a:rPr lang="da-DK" smtClean="0"/>
              <a:t>12-09-2018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17ED6-2666-41F4-8F12-473F336D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F480F-DFD0-417F-B55D-FBDA57DD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52C-5112-406C-AE56-48991B7B780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028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8FB49-ED4A-4176-8071-60EBBC86E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6C921-982E-41F8-AA12-7EDCDAD87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971EB-5D02-4DE8-B99C-BDC5CEED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843E-8B53-41D1-91B2-7389524FC2D9}" type="datetimeFigureOut">
              <a:rPr lang="da-DK" smtClean="0"/>
              <a:t>12-09-2018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EC9B7-DD74-4612-85D8-FC193C72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65841-7113-43AB-9412-C48A98E2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52C-5112-406C-AE56-48991B7B780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397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34C1-A2BB-42F3-839A-3F4F3718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DF0D-7753-4C23-9A34-14C9882B4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168F4-B52C-4CF3-898F-6A6FFAE9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843E-8B53-41D1-91B2-7389524FC2D9}" type="datetimeFigureOut">
              <a:rPr lang="da-DK" smtClean="0"/>
              <a:t>12-09-2018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12038-7EDD-4B26-AEEB-391D4A65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D697A-0B65-4805-B57C-EE378970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52C-5112-406C-AE56-48991B7B780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467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32-BD06-493F-83A7-7EEF752F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A1534-6A15-439F-BAD0-95B77AD4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1A0D1-5CBF-4BD8-ABB1-53FE1199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843E-8B53-41D1-91B2-7389524FC2D9}" type="datetimeFigureOut">
              <a:rPr lang="da-DK" smtClean="0"/>
              <a:t>12-09-2018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83C23-931B-48FE-A156-9E515D89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780EC-51F8-44AA-A89A-5562378D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52C-5112-406C-AE56-48991B7B780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671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28F8-8381-4FBF-8C18-62C49125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6EC54-90E4-406D-9D85-0F8923E3D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DFA75-BAF5-479C-8578-87E37F92B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82A26-CAF7-4193-8162-978DBE4A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843E-8B53-41D1-91B2-7389524FC2D9}" type="datetimeFigureOut">
              <a:rPr lang="da-DK" smtClean="0"/>
              <a:t>12-09-2018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419C7-B9DD-4E9A-ABC6-0A56654D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05A10-B58B-4195-91FE-C880D5DA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52C-5112-406C-AE56-48991B7B780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384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7714-3F29-4398-A6A6-0BC0DFD1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6D103-170F-4720-84DD-A87ABF664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B31E0-9A80-4BCB-B626-A2C644E73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160542-C476-45B2-A0D3-6C07ECE24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F0A8A-F81C-4672-8035-0BFD13CB3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85CBA-4F2D-4E1C-9696-91FECBA8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843E-8B53-41D1-91B2-7389524FC2D9}" type="datetimeFigureOut">
              <a:rPr lang="da-DK" smtClean="0"/>
              <a:t>12-09-2018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9C302-44C5-49F2-B1F2-A00A301E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8FA75-19BB-4B08-B7E1-8ED694E4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52C-5112-406C-AE56-48991B7B780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966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99EA-6F6D-447E-8FB6-E1B208F7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03410-0210-4C0A-95C9-0B535DC2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843E-8B53-41D1-91B2-7389524FC2D9}" type="datetimeFigureOut">
              <a:rPr lang="da-DK" smtClean="0"/>
              <a:t>12-09-2018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1BBBC-98EA-428D-9D71-22DE99E4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A4F86-85CD-46C9-B4CF-D0513D64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52C-5112-406C-AE56-48991B7B780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186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413B2-4E5E-4E1D-8797-8C0F25B3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843E-8B53-41D1-91B2-7389524FC2D9}" type="datetimeFigureOut">
              <a:rPr lang="da-DK" smtClean="0"/>
              <a:t>12-09-2018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E11A8-F2E6-4487-BCE6-9A5E0909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2003B-083E-41A7-A154-0D55E692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52C-5112-406C-AE56-48991B7B780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839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C830-68D2-4BEE-904D-2185B21F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7BE1-56D1-4F58-B5BA-65E83407E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A443D-7DD4-44EC-8EDB-141E42B23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6FF15-9537-4400-B099-6019C4E5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843E-8B53-41D1-91B2-7389524FC2D9}" type="datetimeFigureOut">
              <a:rPr lang="da-DK" smtClean="0"/>
              <a:t>12-09-2018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8AC2D-1DAC-4B59-826A-4DE107A1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77F73-8C90-4B49-851E-7739D4A6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52C-5112-406C-AE56-48991B7B780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87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1630-F75A-4621-81E8-CBC33380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F76F11-FE06-4D10-AABC-CDB234787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E8FC3-2F86-43E7-8FF0-53591B469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076A7-EC5A-4848-9B1E-A676D5A8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843E-8B53-41D1-91B2-7389524FC2D9}" type="datetimeFigureOut">
              <a:rPr lang="da-DK" smtClean="0"/>
              <a:t>12-09-2018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B08A8-BD20-445F-969B-613A164C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E385C-ED5F-485B-9667-50BD9C47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52C-5112-406C-AE56-48991B7B780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385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85CA5-29CB-40D7-AAB3-6543E9CE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9EEA6-05D4-47AA-B7A5-97E823C96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48ACB-804E-4EC3-B94E-D5869780B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3843E-8B53-41D1-91B2-7389524FC2D9}" type="datetimeFigureOut">
              <a:rPr lang="da-DK" smtClean="0"/>
              <a:t>12-09-2018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6BF89-F740-4176-B958-4AC21E6EA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A4FC7-EA24-4F2F-BA01-E513DD2E4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752C-5112-406C-AE56-48991B7B780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131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6B733B-446A-4968-951F-541DCB2E1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71235"/>
              </p:ext>
            </p:extLst>
          </p:nvPr>
        </p:nvGraphicFramePr>
        <p:xfrm>
          <a:off x="342900" y="1272540"/>
          <a:ext cx="11513820" cy="5048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764">
                  <a:extLst>
                    <a:ext uri="{9D8B030D-6E8A-4147-A177-3AD203B41FA5}">
                      <a16:colId xmlns:a16="http://schemas.microsoft.com/office/drawing/2014/main" val="1757098733"/>
                    </a:ext>
                  </a:extLst>
                </a:gridCol>
                <a:gridCol w="2302764">
                  <a:extLst>
                    <a:ext uri="{9D8B030D-6E8A-4147-A177-3AD203B41FA5}">
                      <a16:colId xmlns:a16="http://schemas.microsoft.com/office/drawing/2014/main" val="696841512"/>
                    </a:ext>
                  </a:extLst>
                </a:gridCol>
                <a:gridCol w="2302764">
                  <a:extLst>
                    <a:ext uri="{9D8B030D-6E8A-4147-A177-3AD203B41FA5}">
                      <a16:colId xmlns:a16="http://schemas.microsoft.com/office/drawing/2014/main" val="2709262436"/>
                    </a:ext>
                  </a:extLst>
                </a:gridCol>
                <a:gridCol w="2302764">
                  <a:extLst>
                    <a:ext uri="{9D8B030D-6E8A-4147-A177-3AD203B41FA5}">
                      <a16:colId xmlns:a16="http://schemas.microsoft.com/office/drawing/2014/main" val="2428761083"/>
                    </a:ext>
                  </a:extLst>
                </a:gridCol>
                <a:gridCol w="2302764">
                  <a:extLst>
                    <a:ext uri="{9D8B030D-6E8A-4147-A177-3AD203B41FA5}">
                      <a16:colId xmlns:a16="http://schemas.microsoft.com/office/drawing/2014/main" val="4065030382"/>
                    </a:ext>
                  </a:extLst>
                </a:gridCol>
              </a:tblGrid>
              <a:tr h="25184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 #1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Keep The Number of Fonts Used At a Minimum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Generelt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vil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font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være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nok</a:t>
                      </a: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Benyttes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mere end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font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skal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være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samme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familie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baseret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på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deres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karakter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breddde</a:t>
                      </a:r>
                      <a:endParaRPr lang="da-D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b="0" dirty="0" err="1">
                          <a:latin typeface="+mn-lt"/>
                        </a:rPr>
                        <a:t>Rule</a:t>
                      </a:r>
                      <a:r>
                        <a:rPr lang="da-DK" b="0" dirty="0">
                          <a:latin typeface="+mn-lt"/>
                        </a:rPr>
                        <a:t>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 To Use Standard Fonts</a:t>
                      </a:r>
                    </a:p>
                    <a:p>
                      <a:pPr algn="l"/>
                      <a:endParaRPr lang="da-DK" b="0" dirty="0"/>
                    </a:p>
                    <a:p>
                      <a:pPr algn="l"/>
                      <a:endParaRPr lang="da-DK" b="0" dirty="0"/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da-DK" sz="1000" b="0" dirty="0"/>
                        <a:t>Læsere kan hurtigere læse med en standard font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da-DK" sz="1000" b="0" dirty="0"/>
                        <a:t>Brug system fonte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da-DK" sz="1000" b="0" dirty="0"/>
                        <a:t>Arial, </a:t>
                      </a:r>
                      <a:r>
                        <a:rPr lang="da-DK" sz="1000" b="0" dirty="0" err="1"/>
                        <a:t>Calibri</a:t>
                      </a:r>
                      <a:r>
                        <a:rPr lang="da-DK" sz="1000" b="0" dirty="0"/>
                        <a:t>, </a:t>
                      </a:r>
                      <a:r>
                        <a:rPr lang="da-DK" sz="1000" b="0" dirty="0" err="1"/>
                        <a:t>Trebuchet</a:t>
                      </a:r>
                      <a:endParaRPr lang="da-DK" sz="1000" b="0" dirty="0"/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da-DK" sz="1000" b="0" dirty="0"/>
                        <a:t>Standard fonte fokuserer på indhold ikke typen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endParaRPr lang="da-DK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b="0" dirty="0" err="1"/>
                        <a:t>Rule</a:t>
                      </a:r>
                      <a:r>
                        <a:rPr lang="da-DK" b="0" dirty="0"/>
                        <a:t> #3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 Line 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da-DK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da-DK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På mobil vil karakter længden være 30-40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da-DK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På desktop 60 karakterer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Rule</a:t>
                      </a:r>
                      <a:r>
                        <a:rPr lang="da-DK" dirty="0"/>
                        <a:t> #4</a:t>
                      </a:r>
                    </a:p>
                    <a:p>
                      <a:pPr algn="l"/>
                      <a:r>
                        <a:rPr lang="en-US" dirty="0"/>
                        <a:t>Choose a Typeface That Works Well In Various Sizes</a:t>
                      </a:r>
                      <a:endParaRPr lang="da-DK" dirty="0"/>
                    </a:p>
                    <a:p>
                      <a:pPr algn="l"/>
                      <a:endParaRPr lang="da-DK" dirty="0"/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da-DK" sz="1000" dirty="0"/>
                        <a:t>Benyt en skrifttype som skalerer godt på forskellige skærmstørrelser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da-DK" sz="1000" dirty="0"/>
                        <a:t>Vælg en skrifttype som fungerer når den skaleres på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da-DK" sz="1000" dirty="0"/>
                        <a:t>Og når den er fed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Rule #5</a:t>
                      </a:r>
                    </a:p>
                    <a:p>
                      <a:pPr algn="l"/>
                      <a:r>
                        <a:rPr lang="en-US" dirty="0"/>
                        <a:t>Use Fonts With Distinguishable Letters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endParaRPr lang="en-US" dirty="0"/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000" dirty="0" err="1"/>
                        <a:t>Vælg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en</a:t>
                      </a:r>
                      <a:r>
                        <a:rPr lang="en-US" sz="1000" dirty="0"/>
                        <a:t> font </a:t>
                      </a:r>
                      <a:r>
                        <a:rPr lang="en-US" sz="1000" dirty="0" err="1"/>
                        <a:t>hvor</a:t>
                      </a:r>
                      <a:r>
                        <a:rPr lang="en-US" sz="1000" dirty="0"/>
                        <a:t> det </a:t>
                      </a:r>
                      <a:r>
                        <a:rPr lang="en-US" sz="1000" dirty="0" err="1"/>
                        <a:t>er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nemt</a:t>
                      </a:r>
                      <a:r>
                        <a:rPr lang="en-US" sz="1000" dirty="0"/>
                        <a:t> at </a:t>
                      </a:r>
                      <a:r>
                        <a:rPr lang="en-US" sz="1000" dirty="0" err="1"/>
                        <a:t>skelne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bestemte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karakterer</a:t>
                      </a:r>
                      <a:endParaRPr lang="en-US" sz="1000" dirty="0"/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000" dirty="0" err="1"/>
                        <a:t>Dette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kunne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være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og I, </a:t>
                      </a:r>
                      <a:r>
                        <a:rPr lang="en-US" sz="1000" dirty="0" err="1"/>
                        <a:t>som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er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stort</a:t>
                      </a:r>
                      <a:r>
                        <a:rPr lang="en-US" sz="1000" dirty="0"/>
                        <a:t> og </a:t>
                      </a:r>
                      <a:r>
                        <a:rPr lang="en-US" sz="1000" dirty="0" err="1"/>
                        <a:t>lille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bogstav</a:t>
                      </a:r>
                      <a:endParaRPr lang="da-DK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672985"/>
                  </a:ext>
                </a:extLst>
              </a:tr>
              <a:tr h="25184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Rule #6</a:t>
                      </a:r>
                    </a:p>
                    <a:p>
                      <a:pPr algn="l"/>
                      <a:r>
                        <a:rPr lang="da-DK" dirty="0" err="1"/>
                        <a:t>Avoid</a:t>
                      </a:r>
                      <a:r>
                        <a:rPr lang="da-DK" dirty="0"/>
                        <a:t> All </a:t>
                      </a:r>
                      <a:r>
                        <a:rPr lang="da-DK" dirty="0" err="1"/>
                        <a:t>Caps</a:t>
                      </a:r>
                      <a:endParaRPr lang="da-DK" dirty="0"/>
                    </a:p>
                    <a:p>
                      <a:pPr algn="l"/>
                      <a:endParaRPr lang="da-DK" dirty="0"/>
                    </a:p>
                    <a:p>
                      <a:pPr algn="l"/>
                      <a:endParaRPr lang="da-DK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a-DK" sz="1000" dirty="0"/>
                        <a:t>Undgå </a:t>
                      </a:r>
                      <a:r>
                        <a:rPr lang="da-DK" sz="1000" dirty="0" err="1"/>
                        <a:t>Caps</a:t>
                      </a:r>
                      <a:r>
                        <a:rPr lang="da-DK" sz="1000" dirty="0"/>
                        <a:t> </a:t>
                      </a:r>
                      <a:r>
                        <a:rPr lang="da-DK" sz="1000" dirty="0" err="1"/>
                        <a:t>lock</a:t>
                      </a:r>
                      <a:r>
                        <a:rPr lang="da-DK" sz="1000" dirty="0"/>
                        <a:t> i tekster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a-DK" sz="1000" dirty="0" err="1"/>
                        <a:t>Caps</a:t>
                      </a:r>
                      <a:r>
                        <a:rPr lang="da-DK" sz="1000" dirty="0"/>
                        <a:t> </a:t>
                      </a:r>
                      <a:r>
                        <a:rPr lang="da-DK" sz="1000" dirty="0" err="1"/>
                        <a:t>lock</a:t>
                      </a:r>
                      <a:r>
                        <a:rPr lang="da-DK" sz="1000" dirty="0"/>
                        <a:t> kan godt benyttes i overskrifter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Rule #7</a:t>
                      </a:r>
                    </a:p>
                    <a:p>
                      <a:pPr algn="l"/>
                      <a:r>
                        <a:rPr lang="en-US" dirty="0"/>
                        <a:t>Don’t Minimize Spacing Between Lines</a:t>
                      </a:r>
                    </a:p>
                    <a:p>
                      <a:pPr algn="l"/>
                      <a:endParaRPr lang="en-US" dirty="0"/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000" dirty="0" err="1"/>
                        <a:t>På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tekst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skal</a:t>
                      </a:r>
                      <a:r>
                        <a:rPr lang="en-US" sz="1000" dirty="0"/>
                        <a:t> der </a:t>
                      </a:r>
                      <a:r>
                        <a:rPr lang="en-US" sz="1000" dirty="0" err="1"/>
                        <a:t>være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en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linie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højde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på</a:t>
                      </a:r>
                      <a:r>
                        <a:rPr lang="en-US" sz="1000" dirty="0"/>
                        <a:t> 30%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000" dirty="0" err="1"/>
                        <a:t>Dette</a:t>
                      </a:r>
                      <a:r>
                        <a:rPr lang="en-US" sz="1000" dirty="0"/>
                        <a:t> for at </a:t>
                      </a:r>
                      <a:r>
                        <a:rPr lang="en-US" sz="1000" dirty="0" err="1"/>
                        <a:t>øge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læsbarheden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Rule</a:t>
                      </a:r>
                      <a:r>
                        <a:rPr lang="da-DK" dirty="0"/>
                        <a:t> #8</a:t>
                      </a:r>
                    </a:p>
                    <a:p>
                      <a:pPr algn="l"/>
                      <a:r>
                        <a:rPr lang="en-US" dirty="0"/>
                        <a:t>Make Sure You Have Sufficient Color Contrast</a:t>
                      </a:r>
                    </a:p>
                    <a:p>
                      <a:pPr algn="l"/>
                      <a:endParaRPr lang="en-US" dirty="0"/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000" dirty="0"/>
                        <a:t>Lille </a:t>
                      </a:r>
                      <a:r>
                        <a:rPr lang="en-US" sz="1000" dirty="0" err="1"/>
                        <a:t>tekst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skal</a:t>
                      </a:r>
                      <a:r>
                        <a:rPr lang="en-US" sz="1000" dirty="0"/>
                        <a:t> have et contrast forhold </a:t>
                      </a:r>
                      <a:r>
                        <a:rPr lang="en-US" sz="1000" dirty="0" err="1"/>
                        <a:t>på</a:t>
                      </a:r>
                      <a:r>
                        <a:rPr lang="en-US" sz="1000" dirty="0"/>
                        <a:t> 4.5:1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000" dirty="0" err="1"/>
                        <a:t>Stor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tekst</a:t>
                      </a:r>
                      <a:r>
                        <a:rPr lang="en-US" sz="1000" dirty="0"/>
                        <a:t> (14 </a:t>
                      </a:r>
                      <a:r>
                        <a:rPr lang="en-US" sz="1000" dirty="0" err="1"/>
                        <a:t>pt</a:t>
                      </a:r>
                      <a:r>
                        <a:rPr lang="en-US" sz="1000" dirty="0"/>
                        <a:t> bold / 18 </a:t>
                      </a:r>
                      <a:r>
                        <a:rPr lang="en-US" sz="1000" dirty="0" err="1"/>
                        <a:t>pt</a:t>
                      </a:r>
                      <a:r>
                        <a:rPr lang="en-US" sz="1000" dirty="0"/>
                        <a:t> regular og op) </a:t>
                      </a:r>
                      <a:r>
                        <a:rPr lang="en-US" sz="1000" dirty="0" err="1"/>
                        <a:t>skal</a:t>
                      </a:r>
                      <a:r>
                        <a:rPr lang="en-US" sz="1000" dirty="0"/>
                        <a:t> have et </a:t>
                      </a:r>
                      <a:r>
                        <a:rPr lang="en-US" sz="1000" dirty="0" err="1"/>
                        <a:t>kontrast</a:t>
                      </a:r>
                      <a:r>
                        <a:rPr lang="en-US" sz="1000" dirty="0"/>
                        <a:t> forhold </a:t>
                      </a:r>
                      <a:r>
                        <a:rPr lang="en-US" sz="1000" dirty="0" err="1"/>
                        <a:t>på</a:t>
                      </a:r>
                      <a:r>
                        <a:rPr lang="en-US" sz="1000" dirty="0"/>
                        <a:t> 3:1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Rule</a:t>
                      </a:r>
                      <a:r>
                        <a:rPr lang="da-DK" dirty="0"/>
                        <a:t> #9</a:t>
                      </a:r>
                    </a:p>
                    <a:p>
                      <a:pPr algn="l"/>
                      <a:r>
                        <a:rPr lang="en-US" dirty="0"/>
                        <a:t>Avoid Coloring Text In Red or Green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endParaRPr lang="en-US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000" dirty="0" err="1"/>
                        <a:t>Farveblinde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kan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ikke</a:t>
                      </a:r>
                      <a:r>
                        <a:rPr lang="en-US" sz="1000" dirty="0"/>
                        <a:t> se </a:t>
                      </a:r>
                      <a:r>
                        <a:rPr lang="en-US" sz="1000" dirty="0" err="1"/>
                        <a:t>farverne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rød</a:t>
                      </a:r>
                      <a:r>
                        <a:rPr lang="en-US" sz="1000" dirty="0"/>
                        <a:t> og </a:t>
                      </a:r>
                      <a:r>
                        <a:rPr lang="en-US" sz="1000" dirty="0" err="1"/>
                        <a:t>grøn</a:t>
                      </a:r>
                      <a:endParaRPr lang="en-US" sz="1000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000" dirty="0" err="1"/>
                        <a:t>Benyt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andre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måder</a:t>
                      </a:r>
                      <a:r>
                        <a:rPr lang="en-US" sz="1000" dirty="0"/>
                        <a:t> at vise </a:t>
                      </a:r>
                      <a:r>
                        <a:rPr lang="en-US" sz="1000" dirty="0" err="1"/>
                        <a:t>vigtig</a:t>
                      </a:r>
                      <a:r>
                        <a:rPr lang="en-US" sz="1000" dirty="0"/>
                        <a:t> information </a:t>
                      </a:r>
                      <a:r>
                        <a:rPr lang="en-US" sz="1000" dirty="0" err="1"/>
                        <a:t>på</a:t>
                      </a:r>
                      <a:endParaRPr lang="en-US" sz="1000" dirty="0"/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Rule</a:t>
                      </a:r>
                      <a:r>
                        <a:rPr lang="da-DK" dirty="0"/>
                        <a:t> #10</a:t>
                      </a:r>
                    </a:p>
                    <a:p>
                      <a:pPr algn="l"/>
                      <a:r>
                        <a:rPr lang="da-DK" dirty="0" err="1"/>
                        <a:t>Avoid</a:t>
                      </a:r>
                      <a:r>
                        <a:rPr lang="da-DK" dirty="0"/>
                        <a:t> Using </a:t>
                      </a:r>
                      <a:r>
                        <a:rPr lang="da-DK" dirty="0" err="1"/>
                        <a:t>Blinking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Text</a:t>
                      </a:r>
                      <a:endParaRPr lang="da-DK" dirty="0"/>
                    </a:p>
                    <a:p>
                      <a:pPr algn="l"/>
                      <a:endParaRPr lang="da-DK" dirty="0"/>
                    </a:p>
                    <a:p>
                      <a:pPr algn="l"/>
                      <a:endParaRPr lang="da-DK" dirty="0"/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da-DK" sz="1000" dirty="0"/>
                        <a:t>Undgå blinkende tekster, da dette kan give anfald for modtagelige personer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da-DK" sz="1000" dirty="0"/>
                        <a:t>Det kan også være irriterende og distraherende</a:t>
                      </a:r>
                    </a:p>
                    <a:p>
                      <a:pPr algn="l"/>
                      <a:endParaRPr lang="da-DK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1927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CDD4804-AFB0-45E0-859F-27036AD7A127}"/>
              </a:ext>
            </a:extLst>
          </p:cNvPr>
          <p:cNvSpPr/>
          <p:nvPr/>
        </p:nvSpPr>
        <p:spPr>
          <a:xfrm>
            <a:off x="342900" y="548640"/>
            <a:ext cx="49753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>
                <a:effectLst/>
              </a:rPr>
              <a:t>10 Tips On Typography in Web Design</a:t>
            </a:r>
          </a:p>
        </p:txBody>
      </p:sp>
    </p:spTree>
    <p:extLst>
      <p:ext uri="{BB962C8B-B14F-4D97-AF65-F5344CB8AC3E}">
        <p14:creationId xmlns:p14="http://schemas.microsoft.com/office/powerpoint/2010/main" val="1534253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229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Larsen</dc:creator>
  <cp:lastModifiedBy>Lars Larsen</cp:lastModifiedBy>
  <cp:revision>7</cp:revision>
  <dcterms:created xsi:type="dcterms:W3CDTF">2018-09-12T17:18:03Z</dcterms:created>
  <dcterms:modified xsi:type="dcterms:W3CDTF">2018-09-12T17:51:53Z</dcterms:modified>
</cp:coreProperties>
</file>