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1C38B7-E797-456A-823C-9BAA3998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4AC8F16-43BA-4C57-B349-426418F6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182270-9A5B-4767-850F-53BABF09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EBA666-0A49-44EE-BA85-C01C0280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45661DC-85C3-4003-9836-89FADEB8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49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D2EF66-D1F7-4302-BE25-CA11884F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25825F-3CA8-41C0-B812-A006F9FD8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37E6DA-6D4B-4FF4-87B2-D3E5D6C5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BD439B-5D4C-4D08-A0FF-53B47CDB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237129-5752-414D-A5D3-0AA50C2E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876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ED3D37F-F888-4A05-9E40-F1DE8A67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A587075-3AA8-43E2-95C0-B187074C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F93820-527A-4DC3-8CFA-93814E77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9566DA9-D34C-4D48-8DC1-63B6C2B6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8091FB-7E3D-4926-9A84-F7A92DD4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611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FE905-B8E8-406F-B362-E22B2C1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F98501-BC7A-46D4-94D9-A6E94418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5E730F-2A4A-4A46-85F2-1F6DC8EE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530C4D-F9EC-42D0-BE7D-4FF75830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9E1FE0-8BF3-44E2-BEA4-8AD11082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28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0B73B6-8C8B-4A2E-B1B0-990F76EF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E70BF8-DEAA-4A8C-9959-C1F37078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5C7AE3-96F3-46CB-AF57-5BEBD6B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634CD7-080B-452B-B7E8-D79EAC4A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12A3EC-47B8-43C3-BF98-DBDF91ED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8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76FE52-B56B-4599-8B39-FF00757A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894CC6-099C-42CA-BE8F-C129CBE9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666EA93-FC27-47B5-9FB3-D54E6EB2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1801ACE-5468-411D-9EAE-BF460361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9FEB932-A9D3-4A80-85D3-EE90BD6B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B912EA0-455D-4E78-B811-52A322FC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50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8E5363-46F0-45D5-B813-BA3F5587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AA8B279-002C-4ECA-93FF-D9C24F9C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9E3B50-82A6-43DE-A0A3-11F64A735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F6417CA-314F-4FB7-A106-1DE13CCA5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3E73640-44AC-4F87-BD67-3D50C339A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A786F72-8E64-4698-967E-B62FC21A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19D90DA-F718-4195-BA41-77FF6935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0511571-BA3A-4555-987E-E6D19CE6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899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E673C1-FECC-4DB9-BBCC-9E16ABD3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71D0E6C-A304-4735-9F7C-8515F785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23FEB30-93C2-4048-83C6-64083BA0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6E48F4D-3F01-41AE-AC72-107D4B8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93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0CEB0D-7B26-4D52-8E47-2A4D6F43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1691465-0D3B-4D6D-BBA1-3700F13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38656CC-35E1-46C1-B3AB-5FED57E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282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CF4A11-C0FF-47A2-8181-B3C388F4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5B7BFD-727A-457B-92F8-B304584F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4290F10-D637-43EE-96AB-11B91D0F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01FA4AB-D250-4E44-8969-D7122BA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9C99E8-2FC8-42F8-A2E7-50BB5EAF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67D157C-49D0-41CF-B7D4-D1E6564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53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CD881C-B498-4C9B-BEA4-F1DE87FB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0D1B5E2-4982-43D6-91BF-ED2908F65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20710AE-1370-48CB-B767-90879DD3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E9895FE-BC1E-4582-9AF5-0C86457B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F22BF05-0FBF-4C9C-8FA2-E8153C6F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F191339-2BA7-4B17-B890-93AC47DD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560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C2AFC2B-AA9A-4B11-BBAE-21CD16D1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5CB91DC-52FB-48B7-9FC7-3167DF26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AD40FA-4B62-47C3-9628-17F879B74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E1BA-15E4-4503-8A87-94C21238B4E5}" type="datetimeFigureOut">
              <a:rPr lang="nb-NO" smtClean="0"/>
              <a:t>15.03.2019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0F3490-1160-4E10-97EE-AC1FD2DF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6598C6-F01B-4F6D-A692-60B2370F0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EF33-0358-4D9B-A239-88B0CF5357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881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99B2AE-218D-4F82-929B-4EB574019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 stjernes død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D3A992E-9028-4A93-ABE5-0A42CCD5A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06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BA39E2-B2CD-42B1-886E-4AA7A315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A7C9F1-9D0D-484E-B51A-2892B08A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/>
              <a:t>Implosjon</a:t>
            </a:r>
          </a:p>
          <a:p>
            <a:pPr>
              <a:buFontTx/>
              <a:buChar char="-"/>
            </a:pPr>
            <a:r>
              <a:rPr lang="nb-NO" dirty="0"/>
              <a:t>Fusjon </a:t>
            </a:r>
          </a:p>
          <a:p>
            <a:pPr>
              <a:buFontTx/>
              <a:buChar char="-"/>
            </a:pPr>
            <a:r>
              <a:rPr lang="nb-NO" dirty="0"/>
              <a:t>Supernova </a:t>
            </a:r>
          </a:p>
          <a:p>
            <a:pPr>
              <a:buFontTx/>
              <a:buChar char="-"/>
            </a:pPr>
            <a:r>
              <a:rPr lang="nb-NO" dirty="0"/>
              <a:t>Nøytronstjerne </a:t>
            </a:r>
          </a:p>
          <a:p>
            <a:pPr>
              <a:buFontTx/>
              <a:buChar char="-"/>
            </a:pPr>
            <a:r>
              <a:rPr lang="nb-NO" dirty="0"/>
              <a:t>Sorte hull</a:t>
            </a:r>
          </a:p>
          <a:p>
            <a:pPr>
              <a:buFontTx/>
              <a:buChar char="-"/>
            </a:pPr>
            <a:r>
              <a:rPr lang="nb-NO" dirty="0"/>
              <a:t>Hvit dverg  </a:t>
            </a:r>
          </a:p>
        </p:txBody>
      </p:sp>
    </p:spTree>
    <p:extLst>
      <p:ext uri="{BB962C8B-B14F-4D97-AF65-F5344CB8AC3E}">
        <p14:creationId xmlns:p14="http://schemas.microsoft.com/office/powerpoint/2010/main" val="199287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F98B77-E1EA-48E7-AD08-ECD09BF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BAFC6DD9-F575-4DA5-B26D-C29DC6223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186" y="2157094"/>
            <a:ext cx="363962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A17D92-1F58-4CCC-9048-A69E24CF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Fusjon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6FA73BB9-1BD3-4AC5-93B1-A566F34B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Slå sammen to lette atomkjerner</a:t>
            </a:r>
          </a:p>
          <a:p>
            <a:r>
              <a:rPr lang="nb-NO" dirty="0"/>
              <a:t>Tyngre kjerne</a:t>
            </a:r>
          </a:p>
          <a:p>
            <a:r>
              <a:rPr lang="nb-NO" dirty="0"/>
              <a:t>Mindre masse per nukleon</a:t>
            </a:r>
          </a:p>
          <a:p>
            <a:r>
              <a:rPr lang="nb-NO" dirty="0"/>
              <a:t>Frigjør energi</a:t>
            </a:r>
          </a:p>
          <a:p>
            <a:r>
              <a:rPr lang="nb-NO" dirty="0"/>
              <a:t>Strålingstrykk </a:t>
            </a:r>
          </a:p>
          <a:p>
            <a:r>
              <a:rPr lang="nb-NO" dirty="0"/>
              <a:t>Temperaturen blir opprettholdt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649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4D1C95-4DA9-4E22-AD30-B0A0D49E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Fusjon i sentrum av en stjerne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1231FA-B61F-47DF-BA79-02673843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Elektrisk frastøtning </a:t>
            </a:r>
          </a:p>
          <a:p>
            <a:r>
              <a:rPr lang="nb-NO" dirty="0"/>
              <a:t>Kjernekraft </a:t>
            </a:r>
          </a:p>
          <a:p>
            <a:r>
              <a:rPr lang="nb-NO" dirty="0"/>
              <a:t>Korte avstander/«lange avstander»</a:t>
            </a:r>
          </a:p>
          <a:p>
            <a:r>
              <a:rPr lang="nb-NO" dirty="0"/>
              <a:t>Kjernekraften overvinner den elektriske frastøtningen</a:t>
            </a:r>
          </a:p>
          <a:p>
            <a:r>
              <a:rPr lang="nb-NO" dirty="0"/>
              <a:t>Mange millioner grader </a:t>
            </a:r>
          </a:p>
          <a:p>
            <a:r>
              <a:rPr lang="nb-NO" dirty="0"/>
              <a:t>Høy fart, mange kollisjoner</a:t>
            </a:r>
          </a:p>
        </p:txBody>
      </p:sp>
    </p:spTree>
    <p:extLst>
      <p:ext uri="{BB962C8B-B14F-4D97-AF65-F5344CB8AC3E}">
        <p14:creationId xmlns:p14="http://schemas.microsoft.com/office/powerpoint/2010/main" val="167339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A522D5-F4C5-4A80-974A-6344FA40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på en fusjonsprosess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3B664E-7DCF-44A0-84D1-0A760222D8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nb-NO" dirty="0"/>
              <a:t>   H+      H         He +     e + v + energi</a:t>
            </a:r>
          </a:p>
          <a:p>
            <a:r>
              <a:rPr lang="nb-NO" dirty="0"/>
              <a:t>Antielektron</a:t>
            </a:r>
          </a:p>
          <a:p>
            <a:r>
              <a:rPr lang="nb-NO" dirty="0"/>
              <a:t>Nøytrino </a:t>
            </a:r>
          </a:p>
          <a:p>
            <a:r>
              <a:rPr lang="nb-NO" dirty="0"/>
              <a:t>Bevaringsloven </a:t>
            </a:r>
          </a:p>
          <a:p>
            <a:r>
              <a:rPr lang="nb-NO" dirty="0"/>
              <a:t>E=mc^2</a:t>
            </a:r>
          </a:p>
          <a:p>
            <a:r>
              <a:rPr lang="nb-NO" dirty="0"/>
              <a:t>Masseforskjell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30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7DECD0-AD83-4E7F-94C6-0C73C218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Nøytronstjerne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E0CD13-2B2E-4EC5-A7D1-573D491D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1,4-2,5 solmasser</a:t>
            </a:r>
          </a:p>
          <a:p>
            <a:r>
              <a:rPr lang="nb-NO" dirty="0"/>
              <a:t>Enorm massetetthet</a:t>
            </a:r>
          </a:p>
          <a:p>
            <a:r>
              <a:rPr lang="nb-NO" dirty="0"/>
              <a:t>Dannes nøytroner </a:t>
            </a:r>
          </a:p>
          <a:p>
            <a:r>
              <a:rPr lang="nb-NO" dirty="0"/>
              <a:t>1 milliard tonn</a:t>
            </a:r>
          </a:p>
          <a:p>
            <a:r>
              <a:rPr lang="nb-NO" dirty="0"/>
              <a:t>716 rotasjoner i sekundet</a:t>
            </a:r>
          </a:p>
        </p:txBody>
      </p:sp>
    </p:spTree>
    <p:extLst>
      <p:ext uri="{BB962C8B-B14F-4D97-AF65-F5344CB8AC3E}">
        <p14:creationId xmlns:p14="http://schemas.microsoft.com/office/powerpoint/2010/main" val="167409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7D5C4D-35DE-4BD7-A19A-F0805DF1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Sorte hull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094901-7D50-4F09-9D6D-CEE68F00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Mer enn 2 solmasser </a:t>
            </a:r>
          </a:p>
          <a:p>
            <a:r>
              <a:rPr lang="nb-NO" dirty="0"/>
              <a:t>Sammentrekning</a:t>
            </a:r>
          </a:p>
          <a:p>
            <a:r>
              <a:rPr lang="nb-NO" dirty="0"/>
              <a:t>Singularitet</a:t>
            </a:r>
          </a:p>
          <a:p>
            <a:r>
              <a:rPr lang="nb-NO" dirty="0"/>
              <a:t>«Point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return</a:t>
            </a:r>
            <a:r>
              <a:rPr lang="nb-NO" dirty="0"/>
              <a:t>» 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591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8563</TotalTime>
  <Words>110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En stjernes død </vt:lpstr>
      <vt:lpstr>Innhold </vt:lpstr>
      <vt:lpstr>PowerPoint-presentasjon</vt:lpstr>
      <vt:lpstr>Fusjon</vt:lpstr>
      <vt:lpstr>Fusjon i sentrum av en stjerne </vt:lpstr>
      <vt:lpstr>Eksempel på en fusjonsprosess</vt:lpstr>
      <vt:lpstr>Nøytronstjerne</vt:lpstr>
      <vt:lpstr>Sorte hull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stjernes død</dc:title>
  <dc:creator>Aleksander Solhaug</dc:creator>
  <cp:lastModifiedBy>Aleksander Solhaug</cp:lastModifiedBy>
  <cp:revision>19</cp:revision>
  <dcterms:created xsi:type="dcterms:W3CDTF">2019-03-15T12:04:08Z</dcterms:created>
  <dcterms:modified xsi:type="dcterms:W3CDTF">2019-03-21T10:47:27Z</dcterms:modified>
</cp:coreProperties>
</file>