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4" r:id="rId9"/>
    <p:sldId id="263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FECD-69F9-4D0B-AEA4-46F09DEB8A70}" type="datetimeFigureOut">
              <a:rPr lang="nb-NO" smtClean="0"/>
              <a:t>18.10.2017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0800-0597-40D8-90AF-39A18AF273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573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FECD-69F9-4D0B-AEA4-46F09DEB8A70}" type="datetimeFigureOut">
              <a:rPr lang="nb-NO" smtClean="0"/>
              <a:t>18.10.2017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0800-0597-40D8-90AF-39A18AF273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23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FECD-69F9-4D0B-AEA4-46F09DEB8A70}" type="datetimeFigureOut">
              <a:rPr lang="nb-NO" smtClean="0"/>
              <a:t>18.10.2017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0800-0597-40D8-90AF-39A18AF273D7}" type="slidenum">
              <a:rPr lang="nb-NO" smtClean="0"/>
              <a:t>‹#›</a:t>
            </a:fld>
            <a:endParaRPr lang="nb-N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5936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FECD-69F9-4D0B-AEA4-46F09DEB8A70}" type="datetimeFigureOut">
              <a:rPr lang="nb-NO" smtClean="0"/>
              <a:t>18.10.2017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0800-0597-40D8-90AF-39A18AF273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3116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FECD-69F9-4D0B-AEA4-46F09DEB8A70}" type="datetimeFigureOut">
              <a:rPr lang="nb-NO" smtClean="0"/>
              <a:t>18.10.2017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0800-0597-40D8-90AF-39A18AF273D7}" type="slidenum">
              <a:rPr lang="nb-NO" smtClean="0"/>
              <a:t>‹#›</a:t>
            </a:fld>
            <a:endParaRPr lang="nb-N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787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FECD-69F9-4D0B-AEA4-46F09DEB8A70}" type="datetimeFigureOut">
              <a:rPr lang="nb-NO" smtClean="0"/>
              <a:t>18.10.2017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0800-0597-40D8-90AF-39A18AF273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5736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FECD-69F9-4D0B-AEA4-46F09DEB8A70}" type="datetimeFigureOut">
              <a:rPr lang="nb-NO" smtClean="0"/>
              <a:t>18.10.2017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0800-0597-40D8-90AF-39A18AF273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504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FECD-69F9-4D0B-AEA4-46F09DEB8A70}" type="datetimeFigureOut">
              <a:rPr lang="nb-NO" smtClean="0"/>
              <a:t>18.10.2017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0800-0597-40D8-90AF-39A18AF273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927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FECD-69F9-4D0B-AEA4-46F09DEB8A70}" type="datetimeFigureOut">
              <a:rPr lang="nb-NO" smtClean="0"/>
              <a:t>18.10.2017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0800-0597-40D8-90AF-39A18AF273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372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FECD-69F9-4D0B-AEA4-46F09DEB8A70}" type="datetimeFigureOut">
              <a:rPr lang="nb-NO" smtClean="0"/>
              <a:t>18.10.2017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0800-0597-40D8-90AF-39A18AF273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919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FECD-69F9-4D0B-AEA4-46F09DEB8A70}" type="datetimeFigureOut">
              <a:rPr lang="nb-NO" smtClean="0"/>
              <a:t>18.10.2017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0800-0597-40D8-90AF-39A18AF273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21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FECD-69F9-4D0B-AEA4-46F09DEB8A70}" type="datetimeFigureOut">
              <a:rPr lang="nb-NO" smtClean="0"/>
              <a:t>18.10.2017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0800-0597-40D8-90AF-39A18AF273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874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FECD-69F9-4D0B-AEA4-46F09DEB8A70}" type="datetimeFigureOut">
              <a:rPr lang="nb-NO" smtClean="0"/>
              <a:t>18.10.2017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0800-0597-40D8-90AF-39A18AF273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814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FECD-69F9-4D0B-AEA4-46F09DEB8A70}" type="datetimeFigureOut">
              <a:rPr lang="nb-NO" smtClean="0"/>
              <a:t>18.10.2017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0800-0597-40D8-90AF-39A18AF273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723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FECD-69F9-4D0B-AEA4-46F09DEB8A70}" type="datetimeFigureOut">
              <a:rPr lang="nb-NO" smtClean="0"/>
              <a:t>18.10.2017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0800-0597-40D8-90AF-39A18AF273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635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FECD-69F9-4D0B-AEA4-46F09DEB8A70}" type="datetimeFigureOut">
              <a:rPr lang="nb-NO" smtClean="0"/>
              <a:t>18.10.2017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0800-0597-40D8-90AF-39A18AF273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495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CFECD-69F9-4D0B-AEA4-46F09DEB8A70}" type="datetimeFigureOut">
              <a:rPr lang="nb-NO" smtClean="0"/>
              <a:t>18.10.2017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640800-0597-40D8-90AF-39A18AF273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067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8561B7-1BC4-428C-9548-A198F0DE4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b-NO" sz="6000" dirty="0"/>
              <a:t>Washington</a:t>
            </a:r>
          </a:p>
        </p:txBody>
      </p:sp>
    </p:spTree>
    <p:extLst>
      <p:ext uri="{BB962C8B-B14F-4D97-AF65-F5344CB8AC3E}">
        <p14:creationId xmlns:p14="http://schemas.microsoft.com/office/powerpoint/2010/main" val="233097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 descr="Et bilde som inneholder person, vegg, musikk, utendørs&#10;&#10;Beskrivelse som er generert med svært høy visshet">
            <a:extLst>
              <a:ext uri="{FF2B5EF4-FFF2-40B4-BE49-F238E27FC236}">
                <a16:creationId xmlns:a16="http://schemas.microsoft.com/office/drawing/2014/main" id="{D1769981-295E-4268-B74B-D71A347DD2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5" r="-2" b="29918"/>
          <a:stretch/>
        </p:blipFill>
        <p:spPr>
          <a:xfrm>
            <a:off x="3479643" y="2159331"/>
            <a:ext cx="2616049" cy="1825623"/>
          </a:xfrm>
          <a:prstGeom prst="rect">
            <a:avLst/>
          </a:prstGeom>
        </p:spPr>
      </p:pic>
      <p:pic>
        <p:nvPicPr>
          <p:cNvPr id="4" name="Bilde 3" descr="Et bilde som inneholder mann, person, klær, dress&#10;&#10;Beskrivelse som er generert med svært høy visshet">
            <a:extLst>
              <a:ext uri="{FF2B5EF4-FFF2-40B4-BE49-F238E27FC236}">
                <a16:creationId xmlns:a16="http://schemas.microsoft.com/office/drawing/2014/main" id="{9ACE6A39-699E-4A69-8F51-05C10CB9CD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6"/>
          <a:stretch/>
        </p:blipFill>
        <p:spPr>
          <a:xfrm>
            <a:off x="671646" y="2158073"/>
            <a:ext cx="2601968" cy="1826881"/>
          </a:xfrm>
          <a:prstGeom prst="rect">
            <a:avLst/>
          </a:prstGeom>
        </p:spPr>
      </p:pic>
      <p:pic>
        <p:nvPicPr>
          <p:cNvPr id="7" name="Bilde 6" descr="Et bilde som inneholder klær&#10;&#10;Beskrivelse som er generert med svært høy visshet">
            <a:extLst>
              <a:ext uri="{FF2B5EF4-FFF2-40B4-BE49-F238E27FC236}">
                <a16:creationId xmlns:a16="http://schemas.microsoft.com/office/drawing/2014/main" id="{92A82584-CC71-46DB-8C79-E28F0C2CBE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38" r="16433" b="-5"/>
          <a:stretch/>
        </p:blipFill>
        <p:spPr>
          <a:xfrm>
            <a:off x="671645" y="4213553"/>
            <a:ext cx="2579397" cy="1826881"/>
          </a:xfrm>
          <a:prstGeom prst="rect">
            <a:avLst/>
          </a:prstGeom>
        </p:spPr>
      </p:pic>
      <p:pic>
        <p:nvPicPr>
          <p:cNvPr id="5" name="Bilde 4" descr="Et bilde som inneholder person, innendørs, vegg, kvinne&#10;&#10;Beskrivelse som er generert med svært høy visshet">
            <a:extLst>
              <a:ext uri="{FF2B5EF4-FFF2-40B4-BE49-F238E27FC236}">
                <a16:creationId xmlns:a16="http://schemas.microsoft.com/office/drawing/2014/main" id="{DB71C9DF-4750-48C5-B43F-2FBA713362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73" r="12324" b="1"/>
          <a:stretch/>
        </p:blipFill>
        <p:spPr>
          <a:xfrm>
            <a:off x="3478362" y="4215275"/>
            <a:ext cx="2616049" cy="1825623"/>
          </a:xfrm>
          <a:prstGeom prst="rect">
            <a:avLst/>
          </a:pr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339B2E5C-7D38-46FD-A927-39796E8F9F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9133B1C-CE86-4487-9EB9-4BB5DB41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7" cy="1320800"/>
          </a:xfrm>
        </p:spPr>
        <p:txBody>
          <a:bodyPr>
            <a:normAutofit/>
          </a:bodyPr>
          <a:lstStyle/>
          <a:p>
            <a:r>
              <a:rPr lang="nb-NO" dirty="0" err="1"/>
              <a:t>Famous</a:t>
            </a:r>
            <a:r>
              <a:rPr lang="nb-NO" dirty="0"/>
              <a:t> persons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3002B03-88D5-49BB-80CC-ED48F0BA6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880" y="2160589"/>
            <a:ext cx="2948121" cy="3880773"/>
          </a:xfrm>
        </p:spPr>
        <p:txBody>
          <a:bodyPr>
            <a:normAutofit/>
          </a:bodyPr>
          <a:lstStyle/>
          <a:p>
            <a:r>
              <a:rPr lang="nb-NO"/>
              <a:t>Bill Gates </a:t>
            </a:r>
          </a:p>
          <a:p>
            <a:r>
              <a:rPr lang="nb-NO"/>
              <a:t>Kurt Cobain</a:t>
            </a:r>
          </a:p>
          <a:p>
            <a:r>
              <a:rPr lang="nb-NO"/>
              <a:t>Jimi Hendrix</a:t>
            </a:r>
          </a:p>
          <a:p>
            <a:r>
              <a:rPr lang="nb-NO" err="1"/>
              <a:t>Macklemore</a:t>
            </a:r>
            <a:r>
              <a:rPr lang="nb-NO"/>
              <a:t> 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1652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A49961C-FA0F-470A-93B4-0565E52FBFEE}"/>
              </a:ext>
            </a:extLst>
          </p:cNvPr>
          <p:cNvSpPr/>
          <p:nvPr/>
        </p:nvSpPr>
        <p:spPr>
          <a:xfrm>
            <a:off x="4092647" y="2778799"/>
            <a:ext cx="2686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b-NO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28488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4862D5-45D7-49EC-B0A0-68871C1A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793B772-E725-4111-86B2-175E9C96F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facts</a:t>
            </a:r>
          </a:p>
          <a:p>
            <a:r>
              <a:rPr lang="en-US" dirty="0"/>
              <a:t>Climate</a:t>
            </a:r>
          </a:p>
          <a:p>
            <a:r>
              <a:rPr lang="en-US" dirty="0"/>
              <a:t>Famous persons</a:t>
            </a:r>
          </a:p>
          <a:p>
            <a:r>
              <a:rPr lang="en-US" dirty="0"/>
              <a:t>Geographic</a:t>
            </a:r>
          </a:p>
          <a:p>
            <a:r>
              <a:rPr lang="en-US" dirty="0"/>
              <a:t>Nature 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8241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4FB971F2-8CB9-40C8-8D93-1A0C5E3D1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43" r="20549" b="-2"/>
          <a:stretch/>
        </p:blipFill>
        <p:spPr>
          <a:xfrm>
            <a:off x="4858952" y="1930400"/>
            <a:ext cx="4415050" cy="3882362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2A94CAE2-60EE-4D69-B122-1562457F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nb-NO" dirty="0"/>
              <a:t>General </a:t>
            </a:r>
            <a:r>
              <a:rPr lang="nb-NO" dirty="0" err="1"/>
              <a:t>facts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7253FCE-C794-4D52-877D-4D1F80866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880773"/>
          </a:xfrm>
        </p:spPr>
        <p:txBody>
          <a:bodyPr>
            <a:normAutofit/>
          </a:bodyPr>
          <a:lstStyle/>
          <a:p>
            <a:r>
              <a:rPr lang="nb-NO" dirty="0"/>
              <a:t>President George Washington</a:t>
            </a:r>
          </a:p>
          <a:p>
            <a:r>
              <a:rPr lang="nb-NO" dirty="0"/>
              <a:t>18th </a:t>
            </a:r>
            <a:r>
              <a:rPr lang="nb-NO" dirty="0" err="1"/>
              <a:t>largest</a:t>
            </a:r>
            <a:r>
              <a:rPr lang="nb-NO" dirty="0"/>
              <a:t> </a:t>
            </a:r>
            <a:r>
              <a:rPr lang="nb-NO" dirty="0" err="1"/>
              <a:t>state</a:t>
            </a:r>
            <a:endParaRPr lang="nb-NO" dirty="0"/>
          </a:p>
          <a:p>
            <a:r>
              <a:rPr lang="nb-NO" dirty="0"/>
              <a:t>13th most </a:t>
            </a:r>
            <a:r>
              <a:rPr lang="nb-NO" dirty="0" err="1"/>
              <a:t>popolus</a:t>
            </a:r>
            <a:r>
              <a:rPr lang="nb-NO" dirty="0"/>
              <a:t> </a:t>
            </a:r>
          </a:p>
          <a:p>
            <a:r>
              <a:rPr lang="nb-NO" dirty="0"/>
              <a:t>Capital is Olympia </a:t>
            </a:r>
          </a:p>
          <a:p>
            <a:r>
              <a:rPr lang="nb-NO" dirty="0" err="1"/>
              <a:t>Boarders</a:t>
            </a:r>
            <a:r>
              <a:rPr lang="nb-NO" dirty="0"/>
              <a:t> to Idaho, Oregon, Canada 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pacific</a:t>
            </a:r>
            <a:endParaRPr lang="nb-NO" dirty="0"/>
          </a:p>
          <a:p>
            <a:r>
              <a:rPr lang="nb-NO" dirty="0" err="1"/>
              <a:t>Famous</a:t>
            </a:r>
            <a:r>
              <a:rPr lang="nb-NO" dirty="0"/>
              <a:t> </a:t>
            </a:r>
            <a:r>
              <a:rPr lang="nb-NO" dirty="0" err="1"/>
              <a:t>companies</a:t>
            </a:r>
            <a:r>
              <a:rPr lang="nb-NO" dirty="0"/>
              <a:t>: Microsoft, Starbucks and Boeing</a:t>
            </a:r>
          </a:p>
          <a:p>
            <a:r>
              <a:rPr lang="nb-NO" dirty="0" err="1"/>
              <a:t>Called</a:t>
            </a:r>
            <a:r>
              <a:rPr lang="nb-NO" dirty="0"/>
              <a:t> Washington </a:t>
            </a:r>
            <a:r>
              <a:rPr lang="nb-NO" dirty="0" err="1"/>
              <a:t>territory</a:t>
            </a:r>
            <a:endParaRPr lang="nb-NO" dirty="0"/>
          </a:p>
          <a:p>
            <a:r>
              <a:rPr lang="nb-NO" dirty="0"/>
              <a:t>State in 1889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2195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17A79399-A8A4-4315-8926-2CBDE188E3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560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1E33E7E3-9DF9-401F-9C1A-C9EEFBDF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nb-NO" dirty="0" err="1"/>
              <a:t>Climate</a:t>
            </a:r>
            <a:r>
              <a:rPr lang="nb-NO" dirty="0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62F3040-C236-4282-8406-663E03325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3804306" cy="4697411"/>
          </a:xfrm>
        </p:spPr>
        <p:txBody>
          <a:bodyPr>
            <a:normAutofit/>
          </a:bodyPr>
          <a:lstStyle/>
          <a:p>
            <a:r>
              <a:rPr lang="nb-NO" dirty="0" err="1"/>
              <a:t>Varies</a:t>
            </a:r>
            <a:r>
              <a:rPr lang="nb-NO" dirty="0"/>
              <a:t> </a:t>
            </a:r>
            <a:r>
              <a:rPr lang="nb-NO" dirty="0" err="1"/>
              <a:t>alot</a:t>
            </a:r>
            <a:r>
              <a:rPr lang="nb-NO" dirty="0"/>
              <a:t> from </a:t>
            </a:r>
            <a:r>
              <a:rPr lang="nb-NO" dirty="0" err="1"/>
              <a:t>east</a:t>
            </a:r>
            <a:r>
              <a:rPr lang="nb-NO" dirty="0"/>
              <a:t> to </a:t>
            </a:r>
            <a:r>
              <a:rPr lang="nb-NO" dirty="0" err="1"/>
              <a:t>west</a:t>
            </a:r>
            <a:endParaRPr lang="nb-NO" dirty="0"/>
          </a:p>
          <a:p>
            <a:r>
              <a:rPr lang="nb-NO" dirty="0" err="1"/>
              <a:t>Oceanic</a:t>
            </a:r>
            <a:r>
              <a:rPr lang="nb-NO" dirty="0"/>
              <a:t> </a:t>
            </a:r>
            <a:r>
              <a:rPr lang="nb-NO" dirty="0" err="1"/>
              <a:t>climate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west</a:t>
            </a:r>
            <a:endParaRPr lang="nb-NO" dirty="0"/>
          </a:p>
          <a:p>
            <a:r>
              <a:rPr lang="nb-NO" dirty="0"/>
              <a:t>Dry </a:t>
            </a:r>
            <a:r>
              <a:rPr lang="nb-NO" dirty="0" err="1"/>
              <a:t>climate</a:t>
            </a:r>
            <a:r>
              <a:rPr lang="nb-NO" dirty="0"/>
              <a:t> in </a:t>
            </a:r>
            <a:r>
              <a:rPr lang="nb-NO" dirty="0" err="1"/>
              <a:t>east</a:t>
            </a:r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difference</a:t>
            </a:r>
            <a:r>
              <a:rPr lang="nb-NO" dirty="0"/>
              <a:t> in </a:t>
            </a:r>
            <a:r>
              <a:rPr lang="nb-NO" dirty="0" err="1"/>
              <a:t>rainfall</a:t>
            </a:r>
            <a:r>
              <a:rPr lang="nb-NO" dirty="0"/>
              <a:t> is huge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7805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BE2C5C-CBF6-4157-9E27-DCE72716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015"/>
            <a:ext cx="8596668" cy="1320800"/>
          </a:xfrm>
        </p:spPr>
        <p:txBody>
          <a:bodyPr/>
          <a:lstStyle/>
          <a:p>
            <a:pPr algn="ctr"/>
            <a:r>
              <a:rPr lang="nb-NO" dirty="0"/>
              <a:t>Mountains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122C60A-7C3C-4624-8396-873E631E1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Cascade Mountains</a:t>
            </a:r>
          </a:p>
          <a:p>
            <a:r>
              <a:rPr lang="en-US" sz="1600" dirty="0"/>
              <a:t>1100</a:t>
            </a:r>
          </a:p>
          <a:p>
            <a:r>
              <a:rPr lang="en-US" sz="1600" dirty="0"/>
              <a:t>130</a:t>
            </a:r>
          </a:p>
          <a:p>
            <a:r>
              <a:rPr lang="en-US" sz="1600" dirty="0"/>
              <a:t>Volcanos</a:t>
            </a:r>
          </a:p>
          <a:p>
            <a:r>
              <a:rPr lang="en-US" sz="1600" dirty="0"/>
              <a:t>Mount St. Helens</a:t>
            </a:r>
          </a:p>
          <a:p>
            <a:r>
              <a:rPr lang="en-US" sz="1600" dirty="0"/>
              <a:t>Mount Rainer</a:t>
            </a:r>
          </a:p>
          <a:p>
            <a:r>
              <a:rPr lang="en-US" sz="1600" dirty="0"/>
              <a:t>4392</a:t>
            </a:r>
          </a:p>
          <a:p>
            <a:r>
              <a:rPr lang="en-US" sz="1600" dirty="0"/>
              <a:t>Olympic Mountains </a:t>
            </a:r>
          </a:p>
        </p:txBody>
      </p:sp>
      <p:pic>
        <p:nvPicPr>
          <p:cNvPr id="1026" name="Picture 2" descr="Bilderesultat for mountain ranges in washington">
            <a:extLst>
              <a:ext uri="{FF2B5EF4-FFF2-40B4-BE49-F238E27FC236}">
                <a16:creationId xmlns:a16="http://schemas.microsoft.com/office/drawing/2014/main" id="{4C58555C-A407-4993-B1B4-54C9BE04D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460" y="1328167"/>
            <a:ext cx="3359656" cy="367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B780509B-4CD4-4AB1-8DFD-5609AE240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322" y="1647072"/>
            <a:ext cx="4152900" cy="2533650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D88F41F7-805F-407E-98D8-E37BCFBFD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275" y="5200509"/>
            <a:ext cx="5353241" cy="135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0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75F8A23-C6FC-45EE-A528-D9AC6B14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Mount St Helens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492DD76-0B86-4374-960E-43A97C74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</a:t>
            </a:r>
            <a:r>
              <a:rPr lang="en-US" dirty="0" err="1"/>
              <a:t>vulcano</a:t>
            </a:r>
            <a:endParaRPr lang="en-US" dirty="0"/>
          </a:p>
          <a:p>
            <a:r>
              <a:rPr lang="en-US" dirty="0"/>
              <a:t>1980</a:t>
            </a:r>
          </a:p>
          <a:p>
            <a:r>
              <a:rPr lang="en-US" dirty="0"/>
              <a:t>75</a:t>
            </a:r>
          </a:p>
          <a:p>
            <a:r>
              <a:rPr lang="en-US" dirty="0"/>
              <a:t>Earthquake</a:t>
            </a:r>
          </a:p>
          <a:p>
            <a:r>
              <a:rPr lang="en-US" dirty="0"/>
              <a:t>Carter</a:t>
            </a:r>
          </a:p>
          <a:p>
            <a:r>
              <a:rPr lang="en-US" dirty="0"/>
              <a:t>1,6 km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EB0F6792-9BD4-46B9-813B-5BA01A315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486" y="2585497"/>
            <a:ext cx="4220364" cy="2853770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B3162684-CB84-4502-A24A-00B9CC61A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808" y="2891174"/>
            <a:ext cx="3770722" cy="254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9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6205BB4-E62A-4BBB-9D5C-71F1D848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Native Americans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D4CACE8-0475-431D-806C-DD82F96C2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808307" cy="3880773"/>
          </a:xfrm>
        </p:spPr>
        <p:txBody>
          <a:bodyPr/>
          <a:lstStyle/>
          <a:p>
            <a:r>
              <a:rPr lang="en-US" dirty="0"/>
              <a:t>Alone</a:t>
            </a:r>
          </a:p>
          <a:p>
            <a:r>
              <a:rPr lang="en-US" dirty="0"/>
              <a:t>Totem poles</a:t>
            </a:r>
          </a:p>
          <a:p>
            <a:r>
              <a:rPr lang="en-US" dirty="0"/>
              <a:t>Late 1700s</a:t>
            </a:r>
          </a:p>
          <a:p>
            <a:r>
              <a:rPr lang="en-US" dirty="0"/>
              <a:t>Epidemic</a:t>
            </a:r>
          </a:p>
          <a:p>
            <a:r>
              <a:rPr lang="en-US" dirty="0"/>
              <a:t>29 tribes</a:t>
            </a:r>
          </a:p>
          <a:p>
            <a:r>
              <a:rPr lang="en-US" dirty="0"/>
              <a:t>50 000</a:t>
            </a:r>
          </a:p>
          <a:p>
            <a:r>
              <a:rPr lang="en-US" dirty="0"/>
              <a:t>3 big reservations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12BDCEB4-4888-4488-94BD-02DBFC4BB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408" y="1115505"/>
            <a:ext cx="4800439" cy="2947448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030C52B2-011B-4399-975F-E94820603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58" y="4216138"/>
            <a:ext cx="3377709" cy="253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0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754DA2-7B0E-4B9A-8DDA-F0B85BF4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Flora and Fauna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BA8EC14-BA43-4AA1-AD33-2B29A1D9C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50 %</a:t>
            </a:r>
          </a:p>
          <a:p>
            <a:r>
              <a:rPr lang="en-US" dirty="0" err="1"/>
              <a:t>Mammels</a:t>
            </a:r>
            <a:endParaRPr lang="en-US" dirty="0"/>
          </a:p>
          <a:p>
            <a:r>
              <a:rPr lang="en-US" dirty="0"/>
              <a:t>Snakes</a:t>
            </a:r>
          </a:p>
          <a:p>
            <a:r>
              <a:rPr lang="en-US" dirty="0" err="1"/>
              <a:t>Anphibians</a:t>
            </a:r>
            <a:endParaRPr lang="en-US" dirty="0"/>
          </a:p>
          <a:p>
            <a:r>
              <a:rPr lang="en-US" dirty="0" err="1"/>
              <a:t>Varities</a:t>
            </a:r>
            <a:endParaRPr lang="en-US" dirty="0"/>
          </a:p>
          <a:p>
            <a:r>
              <a:rPr lang="en-US" dirty="0"/>
              <a:t>Bird </a:t>
            </a:r>
            <a:r>
              <a:rPr lang="en-US" dirty="0" err="1"/>
              <a:t>spiceis</a:t>
            </a:r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5CCAFAD-DE7C-4316-80D8-4233F77E0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1814513"/>
            <a:ext cx="2899822" cy="1560380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8FD7414B-C675-4877-A673-6A2A5231A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342" y="1723165"/>
            <a:ext cx="2714625" cy="1743075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C0D92913-879E-4400-800D-84507253A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595" y="3832752"/>
            <a:ext cx="2629882" cy="1750750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C26D8D21-3E81-4F6B-BC21-75DE8BDB8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029" y="3721885"/>
            <a:ext cx="31432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4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C208DA4-E329-4E96-A29D-AEA53817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Columbia River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544B854-EB93-4343-9759-01B20471D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09825" cy="3880773"/>
          </a:xfrm>
        </p:spPr>
        <p:txBody>
          <a:bodyPr/>
          <a:lstStyle/>
          <a:p>
            <a:r>
              <a:rPr lang="en-US" dirty="0"/>
              <a:t>Longest river</a:t>
            </a:r>
          </a:p>
          <a:p>
            <a:r>
              <a:rPr lang="en-US" dirty="0"/>
              <a:t>2000 km</a:t>
            </a:r>
          </a:p>
          <a:p>
            <a:r>
              <a:rPr lang="en-US" dirty="0"/>
              <a:t>Canada-British Columbia</a:t>
            </a:r>
          </a:p>
          <a:p>
            <a:r>
              <a:rPr lang="en-US" dirty="0"/>
              <a:t>Pacific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4E85D687-5995-4BF1-8F20-9D843B040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176" y="1547812"/>
            <a:ext cx="43815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31198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Oransje-Rø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1203</TotalTime>
  <Words>141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Fasett</vt:lpstr>
      <vt:lpstr>Washington</vt:lpstr>
      <vt:lpstr>Content</vt:lpstr>
      <vt:lpstr>General facts</vt:lpstr>
      <vt:lpstr>Climate </vt:lpstr>
      <vt:lpstr>Mountains</vt:lpstr>
      <vt:lpstr>Mount St Helens</vt:lpstr>
      <vt:lpstr>Native Americans</vt:lpstr>
      <vt:lpstr>Flora and Fauna</vt:lpstr>
      <vt:lpstr>Columbia River</vt:lpstr>
      <vt:lpstr>Famous persons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Wasington</dc:title>
  <dc:creator>Aleksander Solhaug</dc:creator>
  <cp:lastModifiedBy>Aleksander Solhaug</cp:lastModifiedBy>
  <cp:revision>12</cp:revision>
  <dcterms:created xsi:type="dcterms:W3CDTF">2017-10-17T11:45:38Z</dcterms:created>
  <dcterms:modified xsi:type="dcterms:W3CDTF">2017-10-18T07:52:10Z</dcterms:modified>
</cp:coreProperties>
</file>