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7C17FC-7C51-4234-A289-D7983535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72B995A-6AB8-44FB-A780-CDDA0129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993A57-09CB-48FD-A114-AA1B0A7A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458718-593B-45E3-990C-0A1BAF5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FE9006-E7D1-4FEC-B5BD-B5DEA648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90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93EDE-CC78-420B-B790-E1BFDDC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D80D60D-9864-4F6F-A094-E02A4731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7389F5-89CA-41D6-9900-D65C8409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694D26-7B32-42F8-AEA2-AF470C1B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70F4484-384A-4CE0-A638-929F1A11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93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F0DEE94-D9D4-42AF-809B-43A840932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26D33E-D047-4B58-90FC-F214E131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01B9B7-0552-457E-9C84-1ECD77E3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2E6E6A-6F3B-46EF-9F9B-5E1BC238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683200-1F4E-4BFF-BE0C-94527C5C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6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629296-51C3-4DDC-B742-7D53B76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E04318-813F-4300-B5EC-7697133E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A100E5-3427-4577-BFFD-34784EE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1B39C2-87F2-488D-A565-759DCA8E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F4E9FF-FAEA-452B-919F-00F7F033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0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D4795-E72B-48C7-A20C-0152DB4D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D2F619-8AEE-492A-A6C2-6CBE5C95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843DF3-4C21-4D0F-8AE4-677B2DF3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26A253-826D-465E-93A5-9EE7FEA0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4BB85A-DCE8-4049-8E34-2562FD4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2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D72835-F541-4933-849B-5F26B6E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8EEAB7-1E55-4D8C-9FD1-F82935D48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EE9A483-A913-4835-92AE-9825E0F5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4CF7A7-CB95-4462-8946-66C667C5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02BCBF-825D-409B-94AC-9DD74C7F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D58422E-5566-4D35-B779-CEF7B093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04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FA288D-F043-42C8-AD79-38C33ED2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003DB57-95D8-4D15-87C9-1A39B7CA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9A0B7A9-968A-469A-84A9-AF7DC4515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1A55BE9-6B67-4A3C-9484-1E4CB510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8D7E90F-D1D6-4835-9224-BB2B9821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B324735-7D89-419C-A081-7DF0BC4A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BADCB58-34FC-4B5F-9830-B5047562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A6F4160-0562-43B5-9244-F63175F2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2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C3FB8E-25BC-437B-B51B-8FAEE97F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FD243C6-5EFF-44C9-BF3C-830365A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D93943C-C471-4E50-8817-28E6FF0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1363B34-F67A-4F1C-B4AA-E3637C05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6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C44BAE1-38A8-471F-908B-F4C2B00B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66F76E-4469-4DCB-BA66-38E0480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F7FEE99-DA7E-4CA6-BDBF-C92B8FC6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9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90132-CAAD-4C28-B98B-3B769384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1AFD14-C1EB-4E8A-A9E7-10640769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35B01B-C59F-4008-AE5D-0AAD03F5A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7CFEAA-1704-4913-95FB-B0529C3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7B894F9-CAF9-4597-A23F-02B70F60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C2F6C9-E253-493C-9F0A-A36ACBC7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45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16EE1E-EBB3-47EA-B3F7-2874313F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5AC1D6E-23BE-4759-9512-5625841F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08E630-7F86-4B4A-B522-DC5C424B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DF19CB0-EC31-43CB-8A74-12E46E15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1E02E2F-FACE-40FA-B579-5A99873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4646EF8-4FAB-4DC5-B64E-91F0BE41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2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1E8A9F7-3002-4C8E-84BA-1D4F9BF0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3E9CA71-DEFD-45F7-B30C-D2222AC1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B8332B-C6B3-41F2-94F0-25CEEA789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FECD-69F9-4D0B-AEA4-46F09DEB8A70}" type="datetimeFigureOut">
              <a:rPr lang="nb-NO" smtClean="0"/>
              <a:t>17.10.2017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3FCF03-09C3-44D3-B63C-E12643520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BEBA32-8A15-4CB6-9A87-39356D80A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6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8561B7-1BC4-428C-9548-A198F0DE4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Washington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C5155DF-9507-4A80-87E2-BD6DAED74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097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4862D5-45D7-49EC-B0A0-68871C1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93B772-E725-4111-86B2-175E9C9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facts</a:t>
            </a:r>
            <a:r>
              <a:rPr lang="nb-NO" dirty="0"/>
              <a:t>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241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94CAE2-60EE-4D69-B122-1562457F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253FCE-C794-4D52-877D-4D1F8086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President George Washington</a:t>
            </a:r>
          </a:p>
          <a:p>
            <a:r>
              <a:rPr lang="nb-NO" dirty="0"/>
              <a:t>18th </a:t>
            </a:r>
            <a:r>
              <a:rPr lang="nb-NO" dirty="0" err="1"/>
              <a:t>largest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r>
              <a:rPr lang="nb-NO" dirty="0"/>
              <a:t>13th most </a:t>
            </a:r>
            <a:r>
              <a:rPr lang="nb-NO" dirty="0" err="1"/>
              <a:t>popolus</a:t>
            </a:r>
            <a:r>
              <a:rPr lang="nb-NO" dirty="0"/>
              <a:t> </a:t>
            </a:r>
          </a:p>
          <a:p>
            <a:r>
              <a:rPr lang="nb-NO" dirty="0"/>
              <a:t>Capital is Olympia </a:t>
            </a:r>
          </a:p>
          <a:p>
            <a:r>
              <a:rPr lang="nb-NO" dirty="0" err="1"/>
              <a:t>Boarders</a:t>
            </a:r>
            <a:r>
              <a:rPr lang="nb-NO" dirty="0"/>
              <a:t> to </a:t>
            </a:r>
            <a:r>
              <a:rPr lang="nb-NO" dirty="0" err="1"/>
              <a:t>Idahoa</a:t>
            </a:r>
            <a:r>
              <a:rPr lang="nb-NO" dirty="0"/>
              <a:t>, Oregon, Canada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pacific</a:t>
            </a:r>
            <a:endParaRPr lang="nb-NO" dirty="0"/>
          </a:p>
          <a:p>
            <a:r>
              <a:rPr lang="nb-NO" dirty="0" err="1"/>
              <a:t>Famous</a:t>
            </a:r>
            <a:r>
              <a:rPr lang="nb-NO" dirty="0"/>
              <a:t> </a:t>
            </a:r>
            <a:r>
              <a:rPr lang="nb-NO" dirty="0" err="1"/>
              <a:t>companies</a:t>
            </a:r>
            <a:r>
              <a:rPr lang="nb-NO" dirty="0"/>
              <a:t>: Microsoft, Starbucks and Boeing</a:t>
            </a:r>
          </a:p>
          <a:p>
            <a:r>
              <a:rPr lang="nb-NO" dirty="0" err="1"/>
              <a:t>Called</a:t>
            </a:r>
            <a:r>
              <a:rPr lang="nb-NO" dirty="0"/>
              <a:t> Washington </a:t>
            </a:r>
            <a:r>
              <a:rPr lang="nb-NO" dirty="0" err="1"/>
              <a:t>territory</a:t>
            </a:r>
            <a:endParaRPr lang="nb-NO" dirty="0"/>
          </a:p>
          <a:p>
            <a:r>
              <a:rPr lang="nb-NO" dirty="0"/>
              <a:t>State in 1889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19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33E7E3-9DF9-401F-9C1A-C9EEFBDF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Climate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2F3040-C236-4282-8406-663E0332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Varies</a:t>
            </a:r>
            <a:r>
              <a:rPr lang="nb-NO" dirty="0"/>
              <a:t> </a:t>
            </a:r>
            <a:r>
              <a:rPr lang="nb-NO" dirty="0" err="1"/>
              <a:t>alot</a:t>
            </a:r>
            <a:r>
              <a:rPr lang="nb-NO" dirty="0"/>
              <a:t> from </a:t>
            </a:r>
            <a:r>
              <a:rPr lang="nb-NO" dirty="0" err="1"/>
              <a:t>east</a:t>
            </a:r>
            <a:r>
              <a:rPr lang="nb-NO" dirty="0"/>
              <a:t> to </a:t>
            </a:r>
            <a:r>
              <a:rPr lang="nb-NO" dirty="0" err="1"/>
              <a:t>west</a:t>
            </a:r>
            <a:endParaRPr lang="nb-NO" dirty="0"/>
          </a:p>
          <a:p>
            <a:r>
              <a:rPr lang="nb-NO" dirty="0" err="1"/>
              <a:t>Oceanic</a:t>
            </a:r>
            <a:r>
              <a:rPr lang="nb-NO" dirty="0"/>
              <a:t> </a:t>
            </a:r>
            <a:r>
              <a:rPr lang="nb-NO" dirty="0" err="1"/>
              <a:t>climate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west</a:t>
            </a:r>
            <a:endParaRPr lang="nb-NO" dirty="0"/>
          </a:p>
          <a:p>
            <a:r>
              <a:rPr lang="nb-NO" dirty="0"/>
              <a:t>Dry </a:t>
            </a:r>
            <a:r>
              <a:rPr lang="nb-NO" dirty="0" err="1"/>
              <a:t>climate</a:t>
            </a:r>
            <a:r>
              <a:rPr lang="nb-NO" dirty="0"/>
              <a:t> in </a:t>
            </a:r>
            <a:r>
              <a:rPr lang="nb-NO" dirty="0" err="1"/>
              <a:t>east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difference</a:t>
            </a:r>
            <a:r>
              <a:rPr lang="nb-NO" dirty="0"/>
              <a:t> in </a:t>
            </a:r>
            <a:r>
              <a:rPr lang="nb-NO" dirty="0" err="1"/>
              <a:t>rainfall</a:t>
            </a:r>
            <a:r>
              <a:rPr lang="nb-NO" dirty="0"/>
              <a:t> is huge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0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133B1C-CE86-4487-9EB9-4BB5DB41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Famous</a:t>
            </a:r>
            <a:r>
              <a:rPr lang="nb-NO" dirty="0"/>
              <a:t> persons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002B03-88D5-49BB-80CC-ED48F0BA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Bill Gates </a:t>
            </a:r>
          </a:p>
          <a:p>
            <a:r>
              <a:rPr lang="nb-NO" dirty="0"/>
              <a:t>Kurt Cobain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652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BE2C5C-CBF6-4157-9E27-DCE72716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22C60A-7C3C-4624-8396-873E631E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30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Washington</vt:lpstr>
      <vt:lpstr>Content</vt:lpstr>
      <vt:lpstr>General facts</vt:lpstr>
      <vt:lpstr>Climate </vt:lpstr>
      <vt:lpstr>Famous persons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Wasington</dc:title>
  <dc:creator>Aleksander Solhaug</dc:creator>
  <cp:lastModifiedBy>Aleksander Solhaug</cp:lastModifiedBy>
  <cp:revision>7</cp:revision>
  <dcterms:created xsi:type="dcterms:W3CDTF">2017-10-17T11:45:38Z</dcterms:created>
  <dcterms:modified xsi:type="dcterms:W3CDTF">2017-10-18T06:52:05Z</dcterms:modified>
</cp:coreProperties>
</file>