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5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0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27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79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3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18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2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62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82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016331D-EB09-4222-93DD-9D62CE11CDEF}" type="datetimeFigureOut">
              <a:rPr lang="nb-NO" smtClean="0"/>
              <a:t>08.06.2020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9778D8-C76E-4DCE-8868-264C7FFFB36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44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Gatas_Parlament" TargetMode="External"/><Relationship Id="rId7" Type="http://schemas.openxmlformats.org/officeDocument/2006/relationships/hyperlink" Target="https://genius.com/Gatas-parlament-bombefly-lyrics" TargetMode="External"/><Relationship Id="rId2" Type="http://schemas.openxmlformats.org/officeDocument/2006/relationships/hyperlink" Target="https://snl.no/Rudolf_Nils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azam.com/track/55986729/revolusjonens-r%C3%B8st" TargetMode="External"/><Relationship Id="rId5" Type="http://schemas.openxmlformats.org/officeDocument/2006/relationships/hyperlink" Target="https://nbl.snl.no/Rudolf_Nilsen" TargetMode="External"/><Relationship Id="rId4" Type="http://schemas.openxmlformats.org/officeDocument/2006/relationships/hyperlink" Target="https://snl.no/Gatas_Parla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C2916D-C2DB-4AF4-A197-3105DB874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Rudolf Nilsen og Gatas Parlament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1FD2F3-C3DA-4250-9A91-5E6CA7FF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69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7391756-90B8-45B0-85DE-CD0A97B2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 om Gatas Parlament og Rudolf Nilsen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37051E6-28AD-4E8F-824C-C06CFFF26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Norsk Rappgruppe </a:t>
            </a:r>
          </a:p>
          <a:p>
            <a:r>
              <a:rPr lang="nb-NO" sz="2800" dirty="0"/>
              <a:t>Norskspråklig hiphop</a:t>
            </a:r>
          </a:p>
          <a:p>
            <a:r>
              <a:rPr lang="nb-NO" sz="2800" dirty="0"/>
              <a:t>Medlemmer</a:t>
            </a:r>
          </a:p>
          <a:p>
            <a:r>
              <a:rPr lang="nb-NO" sz="2800" dirty="0"/>
              <a:t>Venstreradikal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2B9137B-2CA1-43BE-B356-4530EC488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sz="2800" dirty="0"/>
              <a:t>Norsk arbeiderdikter </a:t>
            </a:r>
          </a:p>
          <a:p>
            <a:r>
              <a:rPr lang="nb-NO" sz="2800" dirty="0"/>
              <a:t>Tre diktsamlinger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10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82D97B-1D1E-4F81-84B3-53390395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Samfunnskritikk 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6045E6F-C9EB-4B82-B642-3AEA0216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Samfunnskritikk og politisk preget</a:t>
            </a:r>
          </a:p>
          <a:p>
            <a:r>
              <a:rPr lang="nb-NO" dirty="0"/>
              <a:t>Rudolf Nilsen:</a:t>
            </a:r>
          </a:p>
          <a:p>
            <a:pPr marL="0" indent="0">
              <a:buNone/>
            </a:pPr>
            <a:r>
              <a:rPr lang="nb-NO" dirty="0"/>
              <a:t>- Norges viktigste arbeiderdiktere </a:t>
            </a:r>
          </a:p>
          <a:p>
            <a:pPr marL="0" indent="0">
              <a:buNone/>
            </a:pPr>
            <a:r>
              <a:rPr lang="nb-NO" dirty="0"/>
              <a:t>- Norges kommunist parti </a:t>
            </a:r>
          </a:p>
          <a:p>
            <a:pPr>
              <a:buFontTx/>
              <a:buChar char="-"/>
            </a:pPr>
            <a:r>
              <a:rPr lang="nb-NO" dirty="0"/>
              <a:t>Smugle revolusjonære ideer</a:t>
            </a:r>
          </a:p>
          <a:p>
            <a:r>
              <a:rPr lang="nb-NO" dirty="0"/>
              <a:t>Gatas Parlament:</a:t>
            </a:r>
          </a:p>
          <a:p>
            <a:pPr marL="0" indent="0">
              <a:buNone/>
            </a:pPr>
            <a:r>
              <a:rPr lang="nb-NO" dirty="0"/>
              <a:t>- «</a:t>
            </a:r>
            <a:r>
              <a:rPr lang="nb-NO" dirty="0" err="1"/>
              <a:t>Autobahn</a:t>
            </a:r>
            <a:r>
              <a:rPr lang="nb-NO" dirty="0"/>
              <a:t> til Union» og EU</a:t>
            </a:r>
          </a:p>
          <a:p>
            <a:pPr marL="0" indent="0">
              <a:buNone/>
            </a:pPr>
            <a:r>
              <a:rPr lang="nb-NO" dirty="0"/>
              <a:t>- Engasjement mot USA</a:t>
            </a:r>
          </a:p>
          <a:p>
            <a:pPr marL="0" indent="0">
              <a:buNone/>
            </a:pPr>
            <a:r>
              <a:rPr lang="nb-NO" dirty="0"/>
              <a:t>- Leiemorder for å drepe George W. Bush 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FB2BD92-D023-44A5-8744-14AFD020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04" y="1030288"/>
            <a:ext cx="3162935" cy="3011664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820ADA0-C40C-4CEF-B46F-13FD9720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06" y="4176889"/>
            <a:ext cx="4978063" cy="16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DD51AB-E2C7-492A-9087-6B3F6456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Revolusjonens røst og Bombefly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1416DB-6AC0-4572-BAB7-5CE0CB6B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Rytme er viktig</a:t>
            </a:r>
          </a:p>
          <a:p>
            <a:r>
              <a:rPr lang="nb-NO" dirty="0"/>
              <a:t>Revolusjonen røst:</a:t>
            </a:r>
          </a:p>
          <a:p>
            <a:pPr>
              <a:buFontTx/>
              <a:buChar char="-"/>
            </a:pPr>
            <a:r>
              <a:rPr lang="nb-NO" dirty="0"/>
              <a:t>Tradisjonell </a:t>
            </a:r>
            <a:r>
              <a:rPr lang="nb-NO" dirty="0" err="1"/>
              <a:t>oppbyggning</a:t>
            </a:r>
            <a:endParaRPr lang="nb-NO" dirty="0"/>
          </a:p>
          <a:p>
            <a:pPr>
              <a:buFontTx/>
              <a:buChar char="-"/>
            </a:pPr>
            <a:r>
              <a:rPr lang="nb-NO" dirty="0"/>
              <a:t>To leddsetninger og 8 stavelser </a:t>
            </a:r>
          </a:p>
          <a:p>
            <a:pPr>
              <a:buFontTx/>
              <a:buChar char="-"/>
            </a:pPr>
            <a:r>
              <a:rPr lang="nb-NO" dirty="0"/>
              <a:t>Enderim</a:t>
            </a:r>
          </a:p>
          <a:p>
            <a:r>
              <a:rPr lang="nb-NO" dirty="0"/>
              <a:t>Bombefly:</a:t>
            </a:r>
          </a:p>
          <a:p>
            <a:pPr>
              <a:buFontTx/>
              <a:buChar char="-"/>
            </a:pPr>
            <a:r>
              <a:rPr lang="nb-NO" dirty="0"/>
              <a:t>Ganske tradisjonell form</a:t>
            </a:r>
          </a:p>
          <a:p>
            <a:pPr>
              <a:buFontTx/>
              <a:buChar char="-"/>
            </a:pPr>
            <a:r>
              <a:rPr lang="nb-NO" dirty="0"/>
              <a:t>Innrim og enderim  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548BF13-FEFC-4705-8589-3F0415BDAA62}"/>
              </a:ext>
            </a:extLst>
          </p:cNvPr>
          <p:cNvSpPr txBox="1"/>
          <p:nvPr/>
        </p:nvSpPr>
        <p:spPr>
          <a:xfrm>
            <a:off x="6329680" y="1825625"/>
            <a:ext cx="6126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«Gi meg de rene og ranke, de faste og sterke menn, </a:t>
            </a:r>
          </a:p>
          <a:p>
            <a:r>
              <a:rPr lang="nb-NO" sz="2400" dirty="0"/>
              <a:t>de som har </a:t>
            </a:r>
            <a:r>
              <a:rPr lang="nb-NO" sz="2400" dirty="0" err="1"/>
              <a:t>tolmod</a:t>
            </a:r>
            <a:r>
              <a:rPr lang="nb-NO" sz="2400" dirty="0"/>
              <a:t> og vilje og aldri i livet går hen,</a:t>
            </a:r>
          </a:p>
          <a:p>
            <a:r>
              <a:rPr lang="nb-NO" sz="2400" dirty="0"/>
              <a:t>og selger min store tanke, men kjemper til døden for den.»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9F81C24-B351-435E-A011-9B8A7F2AEB1B}"/>
              </a:ext>
            </a:extLst>
          </p:cNvPr>
          <p:cNvSpPr txBox="1"/>
          <p:nvPr/>
        </p:nvSpPr>
        <p:spPr>
          <a:xfrm>
            <a:off x="6096000" y="4184551"/>
            <a:ext cx="609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/>
              <a:t>«</a:t>
            </a:r>
            <a:r>
              <a:rPr lang="nn-NO" sz="2400" dirty="0" err="1"/>
              <a:t>Hvor</a:t>
            </a:r>
            <a:r>
              <a:rPr lang="nn-NO" sz="2400" dirty="0"/>
              <a:t> lenge blir det til neste gang den neste krigen </a:t>
            </a:r>
            <a:r>
              <a:rPr lang="nn-NO" sz="2400" dirty="0" err="1"/>
              <a:t>starter</a:t>
            </a:r>
            <a:r>
              <a:rPr lang="nn-NO" sz="2400" dirty="0"/>
              <a:t>?</a:t>
            </a:r>
            <a:br>
              <a:rPr lang="nn-NO" sz="2400" dirty="0"/>
            </a:br>
            <a:r>
              <a:rPr lang="nn-NO" sz="2400" dirty="0"/>
              <a:t>De sender bomber og </a:t>
            </a:r>
            <a:r>
              <a:rPr lang="nn-NO" sz="2400" dirty="0" err="1"/>
              <a:t>granater</a:t>
            </a:r>
            <a:r>
              <a:rPr lang="nn-NO" sz="2400" dirty="0"/>
              <a:t> som </a:t>
            </a:r>
            <a:r>
              <a:rPr lang="nn-NO" sz="2400" dirty="0" err="1"/>
              <a:t>etterlater</a:t>
            </a:r>
            <a:r>
              <a:rPr lang="nn-NO" sz="2400" dirty="0"/>
              <a:t> digre krater i andre </a:t>
            </a:r>
            <a:r>
              <a:rPr lang="nn-NO" sz="2400" dirty="0" err="1"/>
              <a:t>stater</a:t>
            </a:r>
            <a:r>
              <a:rPr lang="nn-NO" sz="2400" dirty="0"/>
              <a:t>»</a:t>
            </a:r>
            <a:endParaRPr 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7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B1086F-362E-489F-A28B-0CB385DA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Budskap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721BC6-3764-4CC0-A620-2605E9684C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Revolusjonens røst:</a:t>
            </a:r>
          </a:p>
          <a:p>
            <a:pPr>
              <a:buFontTx/>
              <a:buChar char="-"/>
            </a:pPr>
            <a:r>
              <a:rPr lang="nb-NO" dirty="0"/>
              <a:t>Arbeiderklassen må ta ansvar</a:t>
            </a:r>
          </a:p>
          <a:p>
            <a:pPr>
              <a:buFontTx/>
              <a:buChar char="-"/>
            </a:pPr>
            <a:r>
              <a:rPr lang="nb-NO" dirty="0"/>
              <a:t>Arbeiderne skal styre samfunnet</a:t>
            </a:r>
          </a:p>
          <a:p>
            <a:pPr>
              <a:buFontTx/>
              <a:buChar char="-"/>
            </a:pPr>
            <a:r>
              <a:rPr lang="nb-NO" dirty="0"/>
              <a:t>Borgerklassen</a:t>
            </a:r>
          </a:p>
          <a:p>
            <a:pPr marL="0" indent="0">
              <a:buNone/>
            </a:pPr>
            <a:r>
              <a:rPr lang="nn-NO" dirty="0"/>
              <a:t>«Gi meg de kolde og kloke, som kjenner min </a:t>
            </a:r>
            <a:r>
              <a:rPr lang="nn-NO" dirty="0" err="1"/>
              <a:t>virkelighet</a:t>
            </a:r>
            <a:r>
              <a:rPr lang="nn-NO" dirty="0"/>
              <a:t>. </a:t>
            </a:r>
          </a:p>
          <a:p>
            <a:pPr marL="0" indent="0">
              <a:buNone/>
            </a:pPr>
            <a:r>
              <a:rPr lang="nn-NO" dirty="0" err="1"/>
              <a:t>Bedre</a:t>
            </a:r>
            <a:r>
              <a:rPr lang="nn-NO" dirty="0"/>
              <a:t> enn mange som </a:t>
            </a:r>
            <a:r>
              <a:rPr lang="nn-NO" dirty="0" err="1"/>
              <a:t>sier</a:t>
            </a:r>
            <a:r>
              <a:rPr lang="nn-NO" dirty="0"/>
              <a:t> de </a:t>
            </a:r>
            <a:r>
              <a:rPr lang="nn-NO" dirty="0" err="1"/>
              <a:t>tror</a:t>
            </a:r>
            <a:r>
              <a:rPr lang="nn-NO" dirty="0"/>
              <a:t>, trenger </a:t>
            </a:r>
            <a:r>
              <a:rPr lang="nn-NO" dirty="0" err="1"/>
              <a:t>jeg</a:t>
            </a:r>
            <a:r>
              <a:rPr lang="nn-NO" dirty="0"/>
              <a:t> </a:t>
            </a:r>
            <a:r>
              <a:rPr lang="nn-NO" dirty="0" err="1"/>
              <a:t>nogen</a:t>
            </a:r>
            <a:r>
              <a:rPr lang="nn-NO" dirty="0"/>
              <a:t> som vet.</a:t>
            </a:r>
            <a:r>
              <a:rPr lang="nb-NO" dirty="0"/>
              <a:t>»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4E37C4-C78D-4550-A188-B1B1ED6D7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Bombefly:</a:t>
            </a:r>
          </a:p>
          <a:p>
            <a:pPr>
              <a:buFontTx/>
              <a:buChar char="-"/>
            </a:pPr>
            <a:r>
              <a:rPr lang="nb-NO" dirty="0"/>
              <a:t>Feil agenda</a:t>
            </a:r>
          </a:p>
          <a:p>
            <a:pPr marL="0" indent="0">
              <a:buNone/>
            </a:pPr>
            <a:r>
              <a:rPr lang="nn-NO" dirty="0"/>
              <a:t>«Det blir en vane med mord, for å sikre tilgang til </a:t>
            </a:r>
            <a:r>
              <a:rPr lang="nn-NO" dirty="0" err="1"/>
              <a:t>oljekranene</a:t>
            </a:r>
            <a:r>
              <a:rPr lang="nb-NO" dirty="0">
                <a:effectLst/>
              </a:rPr>
              <a:t>»</a:t>
            </a:r>
          </a:p>
          <a:p>
            <a:pPr marL="0" indent="0">
              <a:buNone/>
            </a:pPr>
            <a:r>
              <a:rPr lang="nb-NO" dirty="0"/>
              <a:t>- Sikre seg olje, ikke demokrati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946D101-F6C2-406B-8053-8F52C647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28" y="4183380"/>
            <a:ext cx="338666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F592B7E1-7746-4567-B828-1EBE4844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B88F6DD-793B-4B8E-A97F-D3064CB0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Politikk og samfunnskritikk</a:t>
            </a:r>
          </a:p>
          <a:p>
            <a:r>
              <a:rPr lang="nb-NO" dirty="0"/>
              <a:t>Revolusjonens røst relevans</a:t>
            </a:r>
          </a:p>
          <a:p>
            <a:r>
              <a:rPr lang="nb-NO" dirty="0"/>
              <a:t>Likestilt</a:t>
            </a:r>
          </a:p>
          <a:p>
            <a:r>
              <a:rPr lang="nb-NO" dirty="0"/>
              <a:t>Venstreorienterte</a:t>
            </a:r>
          </a:p>
          <a:p>
            <a:r>
              <a:rPr lang="nb-NO" dirty="0"/>
              <a:t>Bombefly relevans </a:t>
            </a:r>
          </a:p>
          <a:p>
            <a:r>
              <a:rPr lang="nb-NO" dirty="0"/>
              <a:t>Protester og George Floyd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63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C285A9-C261-401C-91E9-27C1A563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KIlder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958A61-3840-419E-8411-0EFA3D48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https://snl.no/Rudolf_Nilsen</a:t>
            </a:r>
            <a:endParaRPr lang="nb-NO" dirty="0"/>
          </a:p>
          <a:p>
            <a:r>
              <a:rPr lang="nb-NO" dirty="0">
                <a:hlinkClick r:id="rId3"/>
              </a:rPr>
              <a:t>https://no.wikipedia.org/wiki/Gatas_Parlament</a:t>
            </a:r>
            <a:endParaRPr lang="nb-NO" dirty="0"/>
          </a:p>
          <a:p>
            <a:r>
              <a:rPr lang="nb-NO" dirty="0">
                <a:hlinkClick r:id="rId4"/>
              </a:rPr>
              <a:t>https://snl.no/Gatas_Parlament</a:t>
            </a:r>
            <a:endParaRPr lang="nb-NO" dirty="0"/>
          </a:p>
          <a:p>
            <a:r>
              <a:rPr lang="nb-NO" dirty="0">
                <a:hlinkClick r:id="rId5"/>
              </a:rPr>
              <a:t>https://nbl.snl.no/Rudolf_Nilsen</a:t>
            </a:r>
            <a:endParaRPr lang="nb-NO" dirty="0"/>
          </a:p>
          <a:p>
            <a:r>
              <a:rPr lang="nb-NO" dirty="0">
                <a:hlinkClick r:id="rId6"/>
              </a:rPr>
              <a:t>https://www.shazam.com/track/55986729/revolusjonens-r%C3%B8st</a:t>
            </a:r>
            <a:endParaRPr lang="nb-NO" dirty="0"/>
          </a:p>
          <a:p>
            <a:r>
              <a:rPr lang="nb-NO" dirty="0">
                <a:hlinkClick r:id="rId7"/>
              </a:rPr>
              <a:t>https://genius.com/Gatas-parlament-bombefly-lyrics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99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Tre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e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805</TotalTime>
  <Words>307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Tretype</vt:lpstr>
      <vt:lpstr>Rudolf Nilsen og Gatas Parlament </vt:lpstr>
      <vt:lpstr>Kort om Gatas Parlament og Rudolf Nilsen </vt:lpstr>
      <vt:lpstr>Samfunnskritikk </vt:lpstr>
      <vt:lpstr>Revolusjonens røst og Bombefly  </vt:lpstr>
      <vt:lpstr>Budskap</vt:lpstr>
      <vt:lpstr>Oppsummering</vt:lpstr>
      <vt:lpstr>KIlder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Rudolf Nilsen og Gatas Parlament</dc:title>
  <dc:creator>Aleksander Solhaug</dc:creator>
  <cp:lastModifiedBy>Aleksander Solhaug</cp:lastModifiedBy>
  <cp:revision>16</cp:revision>
  <dcterms:created xsi:type="dcterms:W3CDTF">2020-06-07T22:05:46Z</dcterms:created>
  <dcterms:modified xsi:type="dcterms:W3CDTF">2020-06-08T11:31:36Z</dcterms:modified>
</cp:coreProperties>
</file>