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263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1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754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7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92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077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409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789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661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79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25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63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39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8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09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86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64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A998B9-BAE7-4141-816F-29DA6E4DEE5C}" type="datetimeFigureOut">
              <a:rPr lang="nb-NO" smtClean="0"/>
              <a:t>01.11.2017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1027D-EA56-48DE-B9CE-AA6FD7ECD0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31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.wikipedia.org/wiki/Demonstrasjonene_p%C3%A5_Den_himmelske_freds_p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0E620A-8442-47E7-B745-A79932116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Hvordan kan vi påvirke politikken?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AB2A0BD-12BC-4DD7-9270-1236345F1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936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0A0BA99-9749-437D-99C8-362699250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Takk for meg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CC8BFCE9-5EB0-4244-A61A-52B10351E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611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C3EFAF-0D2B-4BE2-8E33-413447B3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1C50AD-B4BF-412A-849E-F8E8BF8A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 skal vi bry oss?</a:t>
            </a:r>
          </a:p>
          <a:p>
            <a:r>
              <a:rPr lang="nb-NO" dirty="0"/>
              <a:t>Interesseorganisasjoner</a:t>
            </a:r>
          </a:p>
          <a:p>
            <a:r>
              <a:rPr lang="nb-NO" dirty="0"/>
              <a:t>Politiske aksjoner</a:t>
            </a:r>
          </a:p>
          <a:p>
            <a:r>
              <a:rPr lang="nb-NO" dirty="0"/>
              <a:t>Massemedier</a:t>
            </a:r>
          </a:p>
          <a:p>
            <a:r>
              <a:rPr lang="nb-NO" dirty="0"/>
              <a:t>Internett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6663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B201EE-92D1-4659-A01F-8CED22D6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skal vi bry oss?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8625A9-39C5-4202-9FB2-8B031B9C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03121"/>
            <a:ext cx="10018713" cy="3688080"/>
          </a:xfrm>
        </p:spPr>
        <p:txBody>
          <a:bodyPr/>
          <a:lstStyle/>
          <a:p>
            <a:r>
              <a:rPr lang="nb-NO" dirty="0"/>
              <a:t>Påvirker oss hele tiden</a:t>
            </a:r>
          </a:p>
          <a:p>
            <a:r>
              <a:rPr lang="nb-NO" dirty="0"/>
              <a:t>Ting som angår nærmiljøet ditt</a:t>
            </a:r>
          </a:p>
          <a:p>
            <a:r>
              <a:rPr lang="nb-NO" dirty="0"/>
              <a:t>Min stemme har ikke noe å si for helheten</a:t>
            </a:r>
          </a:p>
          <a:p>
            <a:r>
              <a:rPr lang="nb-NO" dirty="0"/>
              <a:t>Forandringer vil ikke skje av seg selv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C08D092-99ED-436B-8881-8B2C9BB7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84" y="3469064"/>
            <a:ext cx="4819447" cy="32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E78E7A-2F5A-410C-BB18-03B7C83E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Interesseorganisasjoner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0C000A-F396-474A-99A3-53F2BA92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4720"/>
            <a:ext cx="10018713" cy="4063999"/>
          </a:xfrm>
        </p:spPr>
        <p:txBody>
          <a:bodyPr>
            <a:normAutofit/>
          </a:bodyPr>
          <a:lstStyle/>
          <a:p>
            <a:r>
              <a:rPr lang="nb-NO" dirty="0"/>
              <a:t>Medlemsrettede og samfunnsrettede </a:t>
            </a:r>
          </a:p>
          <a:p>
            <a:r>
              <a:rPr lang="nb-NO" dirty="0"/>
              <a:t>Samfunnsrettede: </a:t>
            </a:r>
          </a:p>
          <a:p>
            <a:r>
              <a:rPr lang="nb-NO" dirty="0"/>
              <a:t>- Fremme medlemmenes interesser </a:t>
            </a:r>
          </a:p>
          <a:p>
            <a:r>
              <a:rPr lang="nb-NO" dirty="0"/>
              <a:t>- Dårlige arbeidsforhold, lav lønn osv.</a:t>
            </a:r>
          </a:p>
          <a:p>
            <a:r>
              <a:rPr lang="nb-NO" dirty="0"/>
              <a:t>- Store grupper=vanskelig å overse </a:t>
            </a:r>
          </a:p>
          <a:p>
            <a:r>
              <a:rPr lang="nb-NO" dirty="0"/>
              <a:t>- Lobbyvirksomhet</a:t>
            </a:r>
          </a:p>
          <a:p>
            <a:r>
              <a:rPr lang="nb-NO" dirty="0"/>
              <a:t>- PR-byråer </a:t>
            </a:r>
          </a:p>
          <a:p>
            <a:r>
              <a:rPr lang="nb-NO" dirty="0"/>
              <a:t>- Høringsrunder 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195C241-FFEB-4892-8268-A709E4A4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744" y="2438399"/>
            <a:ext cx="3002280" cy="26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AFBF4F-C970-49A0-96E1-ECB04B88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b-NO"/>
              <a:t>Politiske aksjoner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8E816C-4AC1-41CF-B4CB-077A3F64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4907279"/>
          </a:xfrm>
        </p:spPr>
        <p:txBody>
          <a:bodyPr>
            <a:normAutofit/>
          </a:bodyPr>
          <a:lstStyle/>
          <a:p>
            <a:r>
              <a:rPr lang="nb-NO" dirty="0"/>
              <a:t>Lovlige aksjoner og ulovlige/sivil ulydighet</a:t>
            </a:r>
          </a:p>
          <a:p>
            <a:r>
              <a:rPr lang="nb-NO" dirty="0"/>
              <a:t>Sivil ulydighet:</a:t>
            </a:r>
          </a:p>
          <a:p>
            <a:r>
              <a:rPr lang="nb-NO" dirty="0"/>
              <a:t>- Bevisst bryter loven</a:t>
            </a:r>
          </a:p>
          <a:p>
            <a:r>
              <a:rPr lang="nb-NO" dirty="0"/>
              <a:t>-Skattestreik og husokkupasjoner</a:t>
            </a:r>
          </a:p>
          <a:p>
            <a:r>
              <a:rPr lang="nb-NO" dirty="0"/>
              <a:t>Demonstrasjoner:</a:t>
            </a:r>
          </a:p>
          <a:p>
            <a:r>
              <a:rPr lang="nb-NO" dirty="0"/>
              <a:t>- Mest vanlige</a:t>
            </a:r>
          </a:p>
          <a:p>
            <a:r>
              <a:rPr lang="nb-NO" dirty="0"/>
              <a:t>- Store folkegrupper</a:t>
            </a:r>
          </a:p>
          <a:p>
            <a:r>
              <a:rPr lang="nb-NO" dirty="0"/>
              <a:t>- Oppmerksomhet og mediedekning</a:t>
            </a:r>
          </a:p>
          <a:p>
            <a:r>
              <a:rPr lang="nb-NO" dirty="0"/>
              <a:t>- Den himmelske freds plass i Kina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81E5C07-E2D5-4F4A-8EBD-0EDADA29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2438399"/>
            <a:ext cx="5376701" cy="35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2A4CD3-7348-42BF-8DF9-E956B5E4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Massemedier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553FE3-E95C-473A-A2EC-EA25B7EA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9920"/>
            <a:ext cx="10018713" cy="4246879"/>
          </a:xfrm>
        </p:spPr>
        <p:txBody>
          <a:bodyPr/>
          <a:lstStyle/>
          <a:p>
            <a:r>
              <a:rPr lang="nb-NO" dirty="0"/>
              <a:t>Samfunn uten frie og uavhengige massemedier</a:t>
            </a:r>
          </a:p>
          <a:p>
            <a:r>
              <a:rPr lang="nb-NO" dirty="0"/>
              <a:t>To viktige kjennetegn:</a:t>
            </a:r>
          </a:p>
          <a:p>
            <a:r>
              <a:rPr lang="nb-NO" dirty="0"/>
              <a:t>Mediene er toveiskjørt:</a:t>
            </a:r>
          </a:p>
          <a:p>
            <a:r>
              <a:rPr lang="nb-NO" dirty="0"/>
              <a:t>- Politikerne kan nå velgerne</a:t>
            </a:r>
          </a:p>
          <a:p>
            <a:r>
              <a:rPr lang="nb-NO" dirty="0"/>
              <a:t>- Velgerne kan nå politikerne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8E3D097-AD1D-41C7-A54C-06173D718C3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96150" y="2667000"/>
            <a:ext cx="4895850" cy="3124200"/>
          </a:xfrm>
        </p:spPr>
        <p:txBody>
          <a:bodyPr/>
          <a:lstStyle/>
          <a:p>
            <a:endParaRPr lang="nb-NO" dirty="0"/>
          </a:p>
          <a:p>
            <a:pPr marL="0" indent="0">
              <a:buNone/>
            </a:pPr>
            <a:r>
              <a:rPr lang="nb-NO" dirty="0"/>
              <a:t>  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16EA190-69C6-4544-AF1F-A91DE69D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45" y="3354069"/>
            <a:ext cx="5529605" cy="27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7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774FDF-C519-4B36-9BA5-B33BB4FE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Massemedier forts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F54CE0-FA2C-41B2-A5A7-88E238C0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667"/>
            <a:ext cx="10018713" cy="4009534"/>
          </a:xfrm>
        </p:spPr>
        <p:txBody>
          <a:bodyPr>
            <a:normAutofit/>
          </a:bodyPr>
          <a:lstStyle/>
          <a:p>
            <a:r>
              <a:rPr lang="nb-NO" dirty="0"/>
              <a:t>Mediene er viktig i det politiske systemet:</a:t>
            </a:r>
          </a:p>
          <a:p>
            <a:r>
              <a:rPr lang="nb-NO" dirty="0"/>
              <a:t>- Selv velge saker og hvordan de skal legge dem frem</a:t>
            </a:r>
          </a:p>
          <a:p>
            <a:r>
              <a:rPr lang="nb-NO" dirty="0"/>
              <a:t>- Påvirke folks oppfatning </a:t>
            </a:r>
          </a:p>
          <a:p>
            <a:r>
              <a:rPr lang="nb-NO" dirty="0"/>
              <a:t>- Tar ofte parti med mediene</a:t>
            </a:r>
          </a:p>
          <a:p>
            <a:r>
              <a:rPr lang="nb-NO" dirty="0"/>
              <a:t>- Ta stilling til det som får stor oppmerksomhet</a:t>
            </a:r>
          </a:p>
          <a:p>
            <a:r>
              <a:rPr lang="nb-NO" dirty="0"/>
              <a:t>- Har en kontrollfunksjon i samfunnet vårt</a:t>
            </a:r>
          </a:p>
          <a:p>
            <a:r>
              <a:rPr lang="nb-NO" dirty="0"/>
              <a:t>- Informere og holde folk orientert i politiske saker</a:t>
            </a:r>
          </a:p>
        </p:txBody>
      </p:sp>
    </p:spTree>
    <p:extLst>
      <p:ext uri="{BB962C8B-B14F-4D97-AF65-F5344CB8AC3E}">
        <p14:creationId xmlns:p14="http://schemas.microsoft.com/office/powerpoint/2010/main" val="13243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154A44-A9C6-4188-86FA-37E5EECC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Internett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2CA2BC-7D25-4683-BF8F-207EE44E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3069"/>
            <a:ext cx="10018713" cy="3868132"/>
          </a:xfrm>
        </p:spPr>
        <p:txBody>
          <a:bodyPr>
            <a:normAutofit/>
          </a:bodyPr>
          <a:lstStyle/>
          <a:p>
            <a:r>
              <a:rPr lang="nb-NO" dirty="0"/>
              <a:t>Fremme meninger og følelser</a:t>
            </a:r>
          </a:p>
          <a:p>
            <a:r>
              <a:rPr lang="nb-NO" dirty="0"/>
              <a:t>Opprette grupper</a:t>
            </a:r>
          </a:p>
          <a:p>
            <a:r>
              <a:rPr lang="nb-NO" dirty="0"/>
              <a:t>Lettere å nå flere folk</a:t>
            </a:r>
          </a:p>
          <a:p>
            <a:r>
              <a:rPr lang="nb-NO" dirty="0"/>
              <a:t>Lettere tilgjengelig</a:t>
            </a:r>
          </a:p>
          <a:p>
            <a:r>
              <a:rPr lang="nb-NO" dirty="0"/>
              <a:t>Gratis</a:t>
            </a:r>
          </a:p>
          <a:p>
            <a:r>
              <a:rPr lang="nb-NO" dirty="0"/>
              <a:t>Mer direkte og aggressive </a:t>
            </a:r>
          </a:p>
          <a:p>
            <a:r>
              <a:rPr lang="nb-NO" dirty="0"/>
              <a:t>Politikerne har forstått betydningen av internett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E8ED19D-1217-40AC-96A4-2C3C72B0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736" y="2075469"/>
            <a:ext cx="5162287" cy="30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4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5DB2099D-AACB-4A38-853A-B1FFA049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1FEDEA36-8080-450C-B018-F4CD7F5A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Haraldsen, Mette og </a:t>
            </a:r>
            <a:r>
              <a:rPr lang="nb-NO" dirty="0" err="1"/>
              <a:t>Ryssevik</a:t>
            </a:r>
            <a:r>
              <a:rPr lang="nb-NO" dirty="0"/>
              <a:t> Jostein: </a:t>
            </a:r>
            <a:r>
              <a:rPr lang="nb-NO" i="1" dirty="0"/>
              <a:t>Fokus</a:t>
            </a:r>
            <a:r>
              <a:rPr lang="nb-NO" dirty="0"/>
              <a:t>, Aschehoug forlag as, 2014</a:t>
            </a:r>
          </a:p>
          <a:p>
            <a:r>
              <a:rPr lang="nb-NO" dirty="0"/>
              <a:t>Wikipedia, </a:t>
            </a:r>
            <a:r>
              <a:rPr lang="nb-NO" i="1" dirty="0"/>
              <a:t>demonstrasjonen på den himmelske fredsplass: </a:t>
            </a:r>
            <a:r>
              <a:rPr lang="nb-NO" i="1" dirty="0">
                <a:hlinkClick r:id="rId2"/>
              </a:rPr>
              <a:t>https://no.wikipedia.org/wiki/Demonstrasjonene_p%C3%A5_Den_himmelske_freds_plass</a:t>
            </a:r>
            <a:r>
              <a:rPr lang="nb-NO" i="1" dirty="0"/>
              <a:t> , </a:t>
            </a:r>
            <a:r>
              <a:rPr lang="nb-NO" dirty="0"/>
              <a:t>hentet 31.10.2017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33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kse">
  <a:themeElements>
    <a:clrScheme name="Parallak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k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k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Parallakse</Template>
  <TotalTime>1727</TotalTime>
  <Words>280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Parallakse</vt:lpstr>
      <vt:lpstr>Hvordan kan vi påvirke politikken?</vt:lpstr>
      <vt:lpstr>Innhold</vt:lpstr>
      <vt:lpstr>Hvorfor skal vi bry oss?</vt:lpstr>
      <vt:lpstr>Interesseorganisasjoner</vt:lpstr>
      <vt:lpstr>Politiske aksjoner </vt:lpstr>
      <vt:lpstr>Massemedier</vt:lpstr>
      <vt:lpstr>Massemedier forts</vt:lpstr>
      <vt:lpstr>Internett</vt:lpstr>
      <vt:lpstr>Kilder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Hvordan kan vi påvirke politikken?</dc:title>
  <dc:creator>Aleksander Solhaug</dc:creator>
  <cp:lastModifiedBy>Aleksander Solhaug</cp:lastModifiedBy>
  <cp:revision>18</cp:revision>
  <dcterms:created xsi:type="dcterms:W3CDTF">2017-10-30T12:14:45Z</dcterms:created>
  <dcterms:modified xsi:type="dcterms:W3CDTF">2017-11-01T10:56:16Z</dcterms:modified>
</cp:coreProperties>
</file>