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A0E385-F5B2-4750-8DFA-E9BD36C1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3399F90-A279-4B91-A422-427BCF57F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1EC05EB-E164-4A36-8B6F-EAB1E099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B64B0B-3A6D-4D04-BB16-8243305D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803FDA-86F1-49EB-B26B-1949F649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94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9A6F89-C81B-424E-B05F-5B05D642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1B6E4E6-F1E7-4F14-8264-8458CA423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2DAB81-30AA-4854-B849-49995010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36B291-6421-491B-9856-9B4B364F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28EDF5F-124E-46B4-956D-A0B313F8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554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3CBDDB0-BB1E-4D89-A8D0-95ECDC87E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3002AF1-EA3D-4639-BA03-F243B2B89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D29CA97-5250-411A-AB23-00C65C51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1CC202-315D-422E-8A1A-F5804C3E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1505A6-03F1-43E6-8BA2-BDB102C3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17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63643-8342-4DDE-9C27-C515F096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69E63A-9D4F-4562-9674-A07DF7E8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2B55A7-F370-440A-B0E9-5BBC98A3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D098FA-CCEB-4CED-871E-6F065F82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EC3F723-D70B-4C5B-AC5B-695AEEF8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69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33AE2D-862B-4A53-AE87-32A4E610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3F642A2-A5A8-4E26-8356-950856DB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72D5A67-6752-4CED-9B50-D191C376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01BC02-6D60-469D-8D66-C0476D3C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AFBDFA-B2CC-4217-B143-873BF791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7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163C70-DE89-4B4A-A2BD-882E46F4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5F466A-1F7F-4700-8C4D-A940021AF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818AE0E-93FA-416B-B75B-4B179D1E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79D9B97-855E-4831-87CE-AACF8162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2AEC47D-7083-4989-BAC8-F876E9FE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2E04B1F-A6E1-41AF-B447-3401413D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219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DAF49A-1CDE-4E8E-AEE7-8F665379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BE9C5DE-67CD-4860-9D50-C052A7E7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44925AC-FD47-4233-99D1-DA5DDE11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0791215-2046-4845-AB48-A43998077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3CC8D29-EEB8-4DDE-8D43-923A96FAA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E8AB91C-3831-40E6-9686-9846A91B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3DE596C-DE0A-4987-8765-B8650808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3AF4F4B-3222-4C93-9F22-B6A49E7A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09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76BCB8-7F3E-437B-A4B4-B343C559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E9DB674-9832-4BB3-BF6D-2DE35992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09F5EC0-F4AB-4B4B-BFA7-3B581BE3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DA84BE0-77FB-4686-958A-42B0D2D9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853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5CBE8F8-CCE0-452E-82E6-850FAB33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2496736-42F8-4C18-9E02-DAB111AC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DE4CE48-BD72-42AC-923D-E0E21EE9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84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EC63BD-2233-4ACC-A2A5-E4630846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427ED9-251F-4F0C-8709-BB5B994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EB3BB8-BA87-4B79-B605-40B9D01B4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412AAF3-8A7E-468A-8265-A1B50E31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9ECEEB-DC0A-4683-88FA-EBB5D17A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059FD6-A46F-46C6-9DAA-AF37B8BB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6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47A163-F22B-4DFF-B2C9-CB364D20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0FFA3F1-DA96-4B92-B320-FDE3AB2E8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0D9879-1D2A-4E1C-88B7-751E5B940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352896-724B-4BDC-8BE4-5312209F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D6177E1-1D6B-4F64-AA7E-FD4C0A2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44C9F5-E25B-4E85-A77E-EAC86594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D3E101-407A-4680-B05C-3B035F7F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9E4EFA-33BD-4AA3-99E5-3C795A6E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EA261DC-0BE5-4C0D-837F-8F9FEB38D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A306-64A0-4C13-ABB9-B0B98A0CB269}" type="datetimeFigureOut">
              <a:rPr lang="nb-NO" smtClean="0"/>
              <a:t>02.02.2018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DC0A9B-A50E-462B-A850-C520A6B56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449C0F-01EA-4471-B12F-2C4D9D624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CA5F-1F3F-48E3-82F9-56548A9214C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058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72B005-AE49-4E25-8A39-D9F32B0EC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Chile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A9F3BEE-1BCF-4802-9060-4D54E0057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151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8D09D9-31A8-4CEE-9866-74D93D0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Contenido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CD8ADB-D456-41BA-9AF5-22016E69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Geographica</a:t>
            </a:r>
            <a:endParaRPr lang="nb-NO" dirty="0"/>
          </a:p>
          <a:p>
            <a:r>
              <a:rPr lang="nb-NO" dirty="0" err="1"/>
              <a:t>Informacion</a:t>
            </a:r>
            <a:r>
              <a:rPr lang="nb-NO" dirty="0"/>
              <a:t> general</a:t>
            </a:r>
          </a:p>
          <a:p>
            <a:r>
              <a:rPr lang="nb-NO" dirty="0" err="1"/>
              <a:t>Comida</a:t>
            </a:r>
            <a:endParaRPr lang="nb-NO" dirty="0"/>
          </a:p>
          <a:p>
            <a:r>
              <a:rPr lang="nb-NO" dirty="0"/>
              <a:t>El </a:t>
            </a:r>
            <a:r>
              <a:rPr lang="nb-NO" dirty="0" err="1"/>
              <a:t>navidad</a:t>
            </a:r>
            <a:r>
              <a:rPr lang="nb-NO" dirty="0"/>
              <a:t> de Chile 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539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00E6DB64-1E7E-4FD4-9B31-11761DBD4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258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D14FA03-4EB5-4385-AD6C-ED8E80BD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nb-NO" dirty="0" err="1"/>
              <a:t>Geographica</a:t>
            </a:r>
            <a:endParaRPr lang="nb-NO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1869440"/>
            <a:ext cx="5127029" cy="4354379"/>
          </a:xfrm>
        </p:spPr>
        <p:txBody>
          <a:bodyPr>
            <a:normAutofit/>
          </a:bodyPr>
          <a:lstStyle/>
          <a:p>
            <a:r>
              <a:rPr lang="en-US" dirty="0"/>
              <a:t>Chile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pais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interesante</a:t>
            </a:r>
            <a:endParaRPr lang="en-US" dirty="0"/>
          </a:p>
          <a:p>
            <a:r>
              <a:rPr lang="en-US" dirty="0"/>
              <a:t>Sur </a:t>
            </a:r>
            <a:r>
              <a:rPr lang="en-US" dirty="0" err="1"/>
              <a:t>oeste</a:t>
            </a:r>
            <a:r>
              <a:rPr lang="en-US" dirty="0"/>
              <a:t> de America del sur</a:t>
            </a:r>
          </a:p>
          <a:p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Angosto</a:t>
            </a:r>
            <a:r>
              <a:rPr lang="en-US" dirty="0"/>
              <a:t> </a:t>
            </a:r>
          </a:p>
          <a:p>
            <a:r>
              <a:rPr lang="en-US" dirty="0"/>
              <a:t>Tiene </a:t>
            </a:r>
            <a:r>
              <a:rPr lang="en-US" dirty="0" err="1"/>
              <a:t>diecisiete</a:t>
            </a:r>
            <a:r>
              <a:rPr lang="en-US" dirty="0"/>
              <a:t> </a:t>
            </a:r>
            <a:r>
              <a:rPr lang="en-US" dirty="0" err="1"/>
              <a:t>millones</a:t>
            </a:r>
            <a:r>
              <a:rPr lang="en-US" dirty="0"/>
              <a:t> habitants</a:t>
            </a:r>
          </a:p>
          <a:p>
            <a:r>
              <a:rPr lang="en-US" dirty="0"/>
              <a:t>La capital </a:t>
            </a:r>
            <a:r>
              <a:rPr lang="en-US" dirty="0" err="1"/>
              <a:t>sellama</a:t>
            </a:r>
            <a:r>
              <a:rPr lang="en-US" dirty="0"/>
              <a:t> Santiago</a:t>
            </a:r>
          </a:p>
          <a:p>
            <a:r>
              <a:rPr lang="en-US" dirty="0"/>
              <a:t>Chile </a:t>
            </a:r>
            <a:r>
              <a:rPr lang="en-US" dirty="0" err="1"/>
              <a:t>limita</a:t>
            </a:r>
            <a:r>
              <a:rPr lang="en-US" dirty="0"/>
              <a:t> con…</a:t>
            </a:r>
          </a:p>
          <a:p>
            <a:r>
              <a:rPr lang="en-US" dirty="0"/>
              <a:t>Los Andes</a:t>
            </a:r>
          </a:p>
        </p:txBody>
      </p:sp>
    </p:spTree>
    <p:extLst>
      <p:ext uri="{BB962C8B-B14F-4D97-AF65-F5344CB8AC3E}">
        <p14:creationId xmlns:p14="http://schemas.microsoft.com/office/powerpoint/2010/main" val="1020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31106D-9501-46EF-ABED-6ED73686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Imformacion</a:t>
            </a:r>
            <a:r>
              <a:rPr lang="nb-NO" dirty="0"/>
              <a:t> general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7FD64F-51F2-49C8-B57D-C5C0B1E9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4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958AAF-EF72-4D91-B9A5-D89568B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Algunos</a:t>
            </a:r>
            <a:r>
              <a:rPr lang="nb-NO" dirty="0"/>
              <a:t> </a:t>
            </a:r>
            <a:r>
              <a:rPr lang="nb-NO" dirty="0" err="1"/>
              <a:t>tradiciones</a:t>
            </a:r>
            <a:r>
              <a:rPr lang="nb-NO" dirty="0"/>
              <a:t> a las fiestas de Chile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87399C-EBC0-4B8C-B3E6-86E153EFD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La </a:t>
            </a:r>
            <a:r>
              <a:rPr lang="nb-NO" dirty="0" err="1"/>
              <a:t>Navidad</a:t>
            </a:r>
            <a:r>
              <a:rPr lang="nb-NO" dirty="0"/>
              <a:t>:</a:t>
            </a:r>
          </a:p>
          <a:p>
            <a:r>
              <a:rPr lang="nb-NO" dirty="0"/>
              <a:t>- </a:t>
            </a:r>
            <a:r>
              <a:rPr lang="nb-NO" dirty="0" err="1"/>
              <a:t>Celebrar</a:t>
            </a:r>
            <a:r>
              <a:rPr lang="nb-NO" dirty="0"/>
              <a:t> con la </a:t>
            </a:r>
            <a:r>
              <a:rPr lang="nb-NO" dirty="0" err="1"/>
              <a:t>familia</a:t>
            </a:r>
            <a:endParaRPr lang="nb-NO" dirty="0"/>
          </a:p>
          <a:p>
            <a:r>
              <a:rPr lang="nb-NO" dirty="0"/>
              <a:t>- Ir a la </a:t>
            </a:r>
            <a:r>
              <a:rPr lang="nb-NO" dirty="0" err="1"/>
              <a:t>misa</a:t>
            </a:r>
            <a:r>
              <a:rPr lang="nb-NO" dirty="0"/>
              <a:t> </a:t>
            </a:r>
          </a:p>
          <a:p>
            <a:r>
              <a:rPr lang="nb-NO" dirty="0"/>
              <a:t>- </a:t>
            </a:r>
            <a:r>
              <a:rPr lang="nb-NO" dirty="0" err="1"/>
              <a:t>Comer</a:t>
            </a:r>
            <a:r>
              <a:rPr lang="nb-NO" dirty="0"/>
              <a:t> </a:t>
            </a:r>
            <a:r>
              <a:rPr lang="nb-NO" dirty="0" err="1"/>
              <a:t>pollo</a:t>
            </a:r>
            <a:r>
              <a:rPr lang="nb-NO" dirty="0"/>
              <a:t> </a:t>
            </a:r>
            <a:r>
              <a:rPr lang="nb-NO" dirty="0" err="1"/>
              <a:t>asado</a:t>
            </a:r>
            <a:endParaRPr lang="nb-NO" dirty="0"/>
          </a:p>
          <a:p>
            <a:r>
              <a:rPr lang="nb-NO" dirty="0"/>
              <a:t>- </a:t>
            </a:r>
            <a:r>
              <a:rPr lang="nb-NO" dirty="0" err="1"/>
              <a:t>Cantar</a:t>
            </a:r>
            <a:r>
              <a:rPr lang="nb-NO" dirty="0"/>
              <a:t> </a:t>
            </a:r>
            <a:r>
              <a:rPr lang="nb-NO" dirty="0" err="1"/>
              <a:t>villancicos</a:t>
            </a:r>
            <a:endParaRPr lang="nb-NO" dirty="0"/>
          </a:p>
          <a:p>
            <a:r>
              <a:rPr lang="nb-NO" dirty="0"/>
              <a:t>- </a:t>
            </a:r>
            <a:r>
              <a:rPr lang="nb-NO" dirty="0" err="1"/>
              <a:t>Recibir</a:t>
            </a:r>
            <a:r>
              <a:rPr lang="nb-NO" dirty="0"/>
              <a:t> </a:t>
            </a:r>
            <a:r>
              <a:rPr lang="nb-NO" dirty="0" err="1"/>
              <a:t>muchos</a:t>
            </a:r>
            <a:r>
              <a:rPr lang="nb-NO" dirty="0"/>
              <a:t> </a:t>
            </a:r>
            <a:r>
              <a:rPr lang="nb-NO" dirty="0" err="1"/>
              <a:t>regalos</a:t>
            </a:r>
            <a:r>
              <a:rPr lang="nb-NO" dirty="0"/>
              <a:t> </a:t>
            </a:r>
          </a:p>
          <a:p>
            <a:r>
              <a:rPr lang="nb-NO" dirty="0"/>
              <a:t>Dia de los </a:t>
            </a:r>
            <a:r>
              <a:rPr lang="nb-NO" dirty="0" err="1"/>
              <a:t>Reyes</a:t>
            </a:r>
            <a:r>
              <a:rPr lang="nb-NO" dirty="0"/>
              <a:t>:</a:t>
            </a:r>
          </a:p>
          <a:p>
            <a:r>
              <a:rPr lang="nb-NO" dirty="0"/>
              <a:t>- </a:t>
            </a:r>
            <a:r>
              <a:rPr lang="nb-NO" dirty="0" err="1"/>
              <a:t>Celebrar</a:t>
            </a:r>
            <a:r>
              <a:rPr lang="nb-NO" dirty="0"/>
              <a:t> el dia de los </a:t>
            </a:r>
            <a:r>
              <a:rPr lang="nb-NO" dirty="0" err="1"/>
              <a:t>Reyes</a:t>
            </a:r>
            <a:r>
              <a:rPr lang="nb-NO" dirty="0"/>
              <a:t> el 6 de </a:t>
            </a:r>
            <a:r>
              <a:rPr lang="nb-NO" dirty="0" err="1"/>
              <a:t>enero</a:t>
            </a:r>
            <a:r>
              <a:rPr lang="nb-NO" dirty="0"/>
              <a:t> </a:t>
            </a:r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430EAB-B114-48AC-B9C6-5EA1618584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- </a:t>
            </a:r>
            <a:r>
              <a:rPr lang="nb-NO" dirty="0" err="1"/>
              <a:t>Regalos</a:t>
            </a:r>
            <a:r>
              <a:rPr lang="nb-NO" dirty="0"/>
              <a:t> </a:t>
            </a:r>
            <a:r>
              <a:rPr lang="nb-NO" dirty="0" err="1"/>
              <a:t>debajo</a:t>
            </a:r>
            <a:r>
              <a:rPr lang="nb-NO" dirty="0"/>
              <a:t> el </a:t>
            </a:r>
            <a:r>
              <a:rPr lang="nb-NO" dirty="0" err="1"/>
              <a:t>almohada</a:t>
            </a:r>
            <a:endParaRPr lang="nb-NO" dirty="0"/>
          </a:p>
          <a:p>
            <a:r>
              <a:rPr lang="nb-NO" dirty="0" err="1"/>
              <a:t>Año</a:t>
            </a:r>
            <a:r>
              <a:rPr lang="nb-NO" dirty="0"/>
              <a:t> </a:t>
            </a:r>
            <a:r>
              <a:rPr lang="nb-NO" dirty="0" err="1"/>
              <a:t>nuevo</a:t>
            </a:r>
            <a:r>
              <a:rPr lang="nb-NO" dirty="0"/>
              <a:t>:</a:t>
            </a:r>
          </a:p>
          <a:p>
            <a:r>
              <a:rPr lang="nb-NO" dirty="0"/>
              <a:t>- </a:t>
            </a:r>
            <a:r>
              <a:rPr lang="nb-NO" dirty="0" err="1"/>
              <a:t>Celebrar</a:t>
            </a:r>
            <a:r>
              <a:rPr lang="nb-NO" dirty="0"/>
              <a:t> con </a:t>
            </a:r>
            <a:r>
              <a:rPr lang="nb-NO" dirty="0" err="1"/>
              <a:t>amigos</a:t>
            </a:r>
            <a:r>
              <a:rPr lang="nb-NO" dirty="0"/>
              <a:t> en la </a:t>
            </a:r>
            <a:r>
              <a:rPr lang="nb-NO" dirty="0" err="1"/>
              <a:t>playa</a:t>
            </a:r>
            <a:endParaRPr lang="nb-NO" dirty="0"/>
          </a:p>
          <a:p>
            <a:r>
              <a:rPr lang="nb-NO" dirty="0"/>
              <a:t>- </a:t>
            </a:r>
            <a:r>
              <a:rPr lang="nb-NO" dirty="0" err="1"/>
              <a:t>Ver</a:t>
            </a:r>
            <a:r>
              <a:rPr lang="nb-NO" dirty="0"/>
              <a:t> </a:t>
            </a:r>
            <a:r>
              <a:rPr lang="nb-NO" dirty="0" err="1"/>
              <a:t>fuegos</a:t>
            </a:r>
            <a:r>
              <a:rPr lang="nb-NO" dirty="0"/>
              <a:t> </a:t>
            </a:r>
            <a:r>
              <a:rPr lang="nb-NO" dirty="0" err="1"/>
              <a:t>artificiales</a:t>
            </a:r>
            <a:endParaRPr lang="nb-NO" dirty="0"/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7B3048D-1E40-414C-9658-C58B4D5A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1" y="4000501"/>
            <a:ext cx="5229224" cy="26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37">
            <a:extLst>
              <a:ext uri="{FF2B5EF4-FFF2-40B4-BE49-F238E27FC236}">
                <a16:creationId xmlns:a16="http://schemas.microsoft.com/office/drawing/2014/main" id="{7E6CA27E-BEE7-49F6-9FBE-99A7492AE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C15D6B95-C459-4B54-B67B-A1F8B8F5D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4" r="2" b="34787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61DE7437-F41F-4B36-9DB7-CDF083FEB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7" r="1" b="12806"/>
          <a:stretch/>
        </p:blipFill>
        <p:spPr>
          <a:xfrm>
            <a:off x="4791075" y="4357117"/>
            <a:ext cx="4570758" cy="2500884"/>
          </a:xfrm>
          <a:custGeom>
            <a:avLst/>
            <a:gdLst>
              <a:gd name="connsiteX0" fmla="*/ 1717230 w 4570758"/>
              <a:gd name="connsiteY0" fmla="*/ 0 h 2500884"/>
              <a:gd name="connsiteX1" fmla="*/ 4570758 w 4570758"/>
              <a:gd name="connsiteY1" fmla="*/ 0 h 2500884"/>
              <a:gd name="connsiteX2" fmla="*/ 3411951 w 4570758"/>
              <a:gd name="connsiteY2" fmla="*/ 2500884 h 2500884"/>
              <a:gd name="connsiteX3" fmla="*/ 3405728 w 4570758"/>
              <a:gd name="connsiteY3" fmla="*/ 2500884 h 2500884"/>
              <a:gd name="connsiteX4" fmla="*/ 2215937 w 4570758"/>
              <a:gd name="connsiteY4" fmla="*/ 2500884 h 2500884"/>
              <a:gd name="connsiteX5" fmla="*/ 565892 w 4570758"/>
              <a:gd name="connsiteY5" fmla="*/ 2500884 h 2500884"/>
              <a:gd name="connsiteX6" fmla="*/ 0 w 4570758"/>
              <a:gd name="connsiteY6" fmla="*/ 2500884 h 2500884"/>
              <a:gd name="connsiteX7" fmla="*/ 0 w 4570758"/>
              <a:gd name="connsiteY7" fmla="*/ 2500883 h 2500884"/>
              <a:gd name="connsiteX8" fmla="*/ 552186 w 4570758"/>
              <a:gd name="connsiteY8" fmla="*/ 2500883 h 2500884"/>
              <a:gd name="connsiteX9" fmla="*/ 558423 w 4570758"/>
              <a:gd name="connsiteY9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0758" h="2500884">
                <a:moveTo>
                  <a:pt x="1717230" y="0"/>
                </a:moveTo>
                <a:lnTo>
                  <a:pt x="4570758" y="0"/>
                </a:lnTo>
                <a:lnTo>
                  <a:pt x="3411951" y="2500884"/>
                </a:lnTo>
                <a:lnTo>
                  <a:pt x="3405728" y="2500884"/>
                </a:lnTo>
                <a:lnTo>
                  <a:pt x="2215937" y="2500884"/>
                </a:lnTo>
                <a:lnTo>
                  <a:pt x="565892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3A3DF1C-226F-4D96-9E55-6D6C9FB89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81" r="2" b="16940"/>
          <a:stretch/>
        </p:blipFill>
        <p:spPr>
          <a:xfrm>
            <a:off x="7823674" y="4357117"/>
            <a:ext cx="4368327" cy="2500884"/>
          </a:xfrm>
          <a:custGeom>
            <a:avLst/>
            <a:gdLst>
              <a:gd name="connsiteX0" fmla="*/ 1717230 w 4368327"/>
              <a:gd name="connsiteY0" fmla="*/ 0 h 2500884"/>
              <a:gd name="connsiteX1" fmla="*/ 4368327 w 4368327"/>
              <a:gd name="connsiteY1" fmla="*/ 0 h 2500884"/>
              <a:gd name="connsiteX2" fmla="*/ 4368327 w 4368327"/>
              <a:gd name="connsiteY2" fmla="*/ 2500884 h 2500884"/>
              <a:gd name="connsiteX3" fmla="*/ 0 w 4368327"/>
              <a:gd name="connsiteY3" fmla="*/ 2500884 h 2500884"/>
              <a:gd name="connsiteX4" fmla="*/ 0 w 4368327"/>
              <a:gd name="connsiteY4" fmla="*/ 2500883 h 2500884"/>
              <a:gd name="connsiteX5" fmla="*/ 552186 w 4368327"/>
              <a:gd name="connsiteY5" fmla="*/ 2500883 h 2500884"/>
              <a:gd name="connsiteX6" fmla="*/ 558423 w 4368327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8327" h="2500884">
                <a:moveTo>
                  <a:pt x="1717230" y="0"/>
                </a:moveTo>
                <a:lnTo>
                  <a:pt x="4368327" y="0"/>
                </a:lnTo>
                <a:lnTo>
                  <a:pt x="4368327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53E15DF-91FD-4ABC-A8E9-682F6F78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 err="1"/>
              <a:t>Comida</a:t>
            </a:r>
            <a:r>
              <a:rPr lang="nb-NO" dirty="0"/>
              <a:t> </a:t>
            </a:r>
            <a:r>
              <a:rPr lang="nb-NO" dirty="0" err="1"/>
              <a:t>tradicional</a:t>
            </a:r>
            <a:r>
              <a:rPr lang="nb-NO" dirty="0"/>
              <a:t> en Chile 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AF182D4-CBC4-4BF6-A92A-29067FB3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nb-NO" sz="3200" dirty="0" err="1">
                <a:solidFill>
                  <a:schemeClr val="bg1"/>
                </a:solidFill>
              </a:rPr>
              <a:t>Carbonada</a:t>
            </a:r>
            <a:endParaRPr lang="nb-NO" sz="3200" dirty="0">
              <a:solidFill>
                <a:schemeClr val="bg1"/>
              </a:solidFill>
            </a:endParaRPr>
          </a:p>
          <a:p>
            <a:endParaRPr lang="nb-NO" sz="3200" dirty="0">
              <a:solidFill>
                <a:schemeClr val="bg1"/>
              </a:solidFill>
            </a:endParaRPr>
          </a:p>
          <a:p>
            <a:r>
              <a:rPr lang="nb-NO" sz="3200" dirty="0" err="1">
                <a:solidFill>
                  <a:schemeClr val="bg1"/>
                </a:solidFill>
              </a:rPr>
              <a:t>Cazuelo</a:t>
            </a:r>
            <a:r>
              <a:rPr lang="nb-NO" sz="3200" dirty="0">
                <a:solidFill>
                  <a:schemeClr val="bg1"/>
                </a:solidFill>
              </a:rPr>
              <a:t> </a:t>
            </a:r>
            <a:r>
              <a:rPr lang="nb-NO" sz="3200" dirty="0" err="1">
                <a:solidFill>
                  <a:schemeClr val="bg1"/>
                </a:solidFill>
              </a:rPr>
              <a:t>nagado</a:t>
            </a:r>
            <a:endParaRPr lang="nb-NO" sz="3200" dirty="0">
              <a:solidFill>
                <a:schemeClr val="bg1"/>
              </a:solidFill>
            </a:endParaRPr>
          </a:p>
          <a:p>
            <a:endParaRPr lang="nb-NO" sz="3200" dirty="0">
              <a:solidFill>
                <a:schemeClr val="bg1"/>
              </a:solidFill>
            </a:endParaRPr>
          </a:p>
          <a:p>
            <a:r>
              <a:rPr lang="nb-NO" sz="3200" dirty="0" err="1">
                <a:solidFill>
                  <a:schemeClr val="bg1"/>
                </a:solidFill>
              </a:rPr>
              <a:t>Humitas</a:t>
            </a:r>
            <a:endParaRPr lang="nb-NO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b-NO" sz="3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nb-N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116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Chile</vt:lpstr>
      <vt:lpstr>Contenido</vt:lpstr>
      <vt:lpstr>Geographica</vt:lpstr>
      <vt:lpstr>Imformacion general</vt:lpstr>
      <vt:lpstr>Algunos tradiciones a las fiestas de Chile </vt:lpstr>
      <vt:lpstr>Comida tradicional en Chile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Chile</dc:title>
  <dc:creator>Aleksander Solhaug</dc:creator>
  <cp:lastModifiedBy>Aleksander Solhaug</cp:lastModifiedBy>
  <cp:revision>10</cp:revision>
  <dcterms:created xsi:type="dcterms:W3CDTF">2018-01-30T12:43:00Z</dcterms:created>
  <dcterms:modified xsi:type="dcterms:W3CDTF">2018-02-05T16:06:32Z</dcterms:modified>
</cp:coreProperties>
</file>