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51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738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1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13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7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171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267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84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890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22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448E2-9329-44E3-A975-175705A48498}" type="datetimeFigureOut">
              <a:rPr lang="nb-NO" smtClean="0"/>
              <a:t>10.10.2017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6DC3E6F-485E-4940-ADF8-4B222EC6B552}" type="slidenum">
              <a:rPr lang="nb-NO" smtClean="0"/>
              <a:t>‹#›</a:t>
            </a:fld>
            <a:endParaRPr lang="nb-N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n.no/Tema/Klima-og-miljoe/Regnskog" TargetMode="External"/><Relationship Id="rId7" Type="http://schemas.openxmlformats.org/officeDocument/2006/relationships/hyperlink" Target="https://www.regnskog.no/no/om-regnskogen/dyr-og-planter" TargetMode="External"/><Relationship Id="rId2" Type="http://schemas.openxmlformats.org/officeDocument/2006/relationships/hyperlink" Target="https://www.regjeringen.no/no/tema/klima-og-miljo/klima/klima--og-skogsatsingen/kos-innsikt/regnskog-og-klimaendringer/id71245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gnskog.no/no/om-regnskogen/menneskene-i-regnskogen%20Hentet%2027.10.2017" TargetMode="External"/><Relationship Id="rId5" Type="http://schemas.openxmlformats.org/officeDocument/2006/relationships/hyperlink" Target="https://www.nrk.no/tvaksjonen/arkiv/sa-fort-forsvinner-regnskogen-1.12602298%20Hentet%2027.10.2017" TargetMode="External"/><Relationship Id="rId4" Type="http://schemas.openxmlformats.org/officeDocument/2006/relationships/hyperlink" Target="http://ndla.no/nb/node/175353?fag=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2C5E3E-0864-4C6A-A08A-02BC0CAA7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Konsekvenser ved avskoging av regnskogen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E9F68E4-627E-4CCC-BD38-846D01375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Laget av Aleksander</a:t>
            </a:r>
          </a:p>
        </p:txBody>
      </p:sp>
    </p:spTree>
    <p:extLst>
      <p:ext uri="{BB962C8B-B14F-4D97-AF65-F5344CB8AC3E}">
        <p14:creationId xmlns:p14="http://schemas.microsoft.com/office/powerpoint/2010/main" val="4091067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75CFA0-59D7-4BF3-99D8-09816AE9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128BD9-8970-477B-8C9D-2BB65B82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Berg, Jon. Regnskogen – et av verdens største karbonlagre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https://www.regjeringen.no/no/tema/klima-og-miljo/klima/klima--og-skogsatsingen/kos-innsikt/regnskog-og-klimaendringer/id712459/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FN-Sambandet. Regnskog: 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http://www.fn.no/Tema/Klima-og-miljoe/Regnskog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Bedin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Thomas. Skog – En nøkkel til bærekraft? 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http://ndla.no/nb/node/175353?fag=7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Falch-Nielsen, Kirsti. Så fort forsvinner regnskogen: 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https://www.nrk.no/tvaksjonen/arkiv/sa-fort-forsvinner-regnskogen-1.12602298 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Regnskogfondet. Menneskene i regnskogen: </a:t>
            </a:r>
            <a:r>
              <a:rPr lang="nb-NO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https://www.regnskog.no/no/om-regnskogen/menneskene-i-regnskogen</a:t>
            </a: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Regnskogfondet. Et svimlende antall arter: 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https://www.regnskog.no/no/om-regnskogen/dyr-og-planter</a:t>
            </a:r>
            <a:r>
              <a:rPr lang="nb-NO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Hentet 27.10.2017</a:t>
            </a:r>
            <a:endParaRPr lang="nb-N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870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9C879054-CDEE-431E-A1C6-49FC0C3B7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 for meg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722E9517-9F0D-40AD-9B12-679C0EEA2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596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5C49A7-E791-446E-885D-42DD0C8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Innholdsfortegnelse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5D5EF3-0B11-41C2-AABF-504C550E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Kort fakta</a:t>
            </a:r>
          </a:p>
          <a:p>
            <a:r>
              <a:rPr lang="nb-NO" dirty="0"/>
              <a:t>Konsekvenser for menneskene</a:t>
            </a:r>
          </a:p>
          <a:p>
            <a:r>
              <a:rPr lang="nb-NO" dirty="0"/>
              <a:t>Konsekvenser for artsmangfoldet</a:t>
            </a:r>
          </a:p>
          <a:p>
            <a:r>
              <a:rPr lang="nb-NO" dirty="0"/>
              <a:t>Erosjon</a:t>
            </a:r>
          </a:p>
          <a:p>
            <a:r>
              <a:rPr lang="nb-NO" dirty="0"/>
              <a:t>Hvordan avskoging av regnskogen påvirker klimaet vårt</a:t>
            </a:r>
          </a:p>
          <a:p>
            <a:r>
              <a:rPr lang="nb-NO" dirty="0"/>
              <a:t>Globale konsekvenser som følge av klimaforandringer</a:t>
            </a:r>
          </a:p>
          <a:p>
            <a:r>
              <a:rPr lang="nb-NO" dirty="0"/>
              <a:t>Konklusjon</a:t>
            </a:r>
          </a:p>
        </p:txBody>
      </p:sp>
    </p:spTree>
    <p:extLst>
      <p:ext uri="{BB962C8B-B14F-4D97-AF65-F5344CB8AC3E}">
        <p14:creationId xmlns:p14="http://schemas.microsoft.com/office/powerpoint/2010/main" val="186794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2B9118-118A-4A34-B850-F5217327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Korte fakta om avskoging av regnskogen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AA56AF-F508-438C-9277-06CC2A84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Hva er avskoging?</a:t>
            </a:r>
          </a:p>
          <a:p>
            <a:r>
              <a:rPr lang="nb-NO" dirty="0"/>
              <a:t>Størrelse med en fotballbane</a:t>
            </a:r>
          </a:p>
          <a:p>
            <a:r>
              <a:rPr lang="nb-NO" dirty="0"/>
              <a:t>Halvparten siden 2. verdenskrig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0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4D23A6-E2AD-449A-9B14-FFAF1DFC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Konsekvenser for menneskene i regnskogen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954BB1-8D2F-4CE1-932F-FD3268498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Uten et sted å bo</a:t>
            </a:r>
          </a:p>
          <a:p>
            <a:r>
              <a:rPr lang="nb-NO" dirty="0"/>
              <a:t>Verst for urfolkene</a:t>
            </a:r>
          </a:p>
          <a:p>
            <a:r>
              <a:rPr lang="nb-NO" dirty="0"/>
              <a:t>Levd av regnskogen</a:t>
            </a:r>
          </a:p>
          <a:p>
            <a:r>
              <a:rPr lang="nb-NO" dirty="0"/>
              <a:t>Særegen kultur</a:t>
            </a:r>
          </a:p>
          <a:p>
            <a:r>
              <a:rPr lang="nb-NO" dirty="0"/>
              <a:t>Videreført i mange generasjoner</a:t>
            </a:r>
          </a:p>
          <a:p>
            <a:r>
              <a:rPr lang="nb-NO" dirty="0"/>
              <a:t>9000 år tilbake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335E7DC-CB6C-4A1A-9F11-DC67D2C6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560" y="1928774"/>
            <a:ext cx="6141720" cy="3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FB2A529-895C-4EFE-80B8-67F5F1FC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Konsekvenser for artsmangfoldet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9E5DC1-E853-443A-88FA-BA8CC768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Enormt økosystem</a:t>
            </a:r>
          </a:p>
          <a:p>
            <a:r>
              <a:rPr lang="nb-NO" dirty="0"/>
              <a:t>Små menneskelige inngrep</a:t>
            </a:r>
          </a:p>
          <a:p>
            <a:r>
              <a:rPr lang="nb-NO" dirty="0"/>
              <a:t>Økosystemet kommer i ubalanse</a:t>
            </a:r>
          </a:p>
          <a:p>
            <a:r>
              <a:rPr lang="nb-NO" dirty="0"/>
              <a:t>Avskoging</a:t>
            </a:r>
          </a:p>
          <a:p>
            <a:r>
              <a:rPr lang="nb-NO" dirty="0"/>
              <a:t>Alle artene vil dø ut</a:t>
            </a:r>
          </a:p>
        </p:txBody>
      </p:sp>
    </p:spTree>
    <p:extLst>
      <p:ext uri="{BB962C8B-B14F-4D97-AF65-F5344CB8AC3E}">
        <p14:creationId xmlns:p14="http://schemas.microsoft.com/office/powerpoint/2010/main" val="256655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7311AB-6986-486B-8727-C55DA6A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Erosjon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1D4DF5F-C673-4D6E-9B25-9709BFD0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Avskoging fører til erosjon</a:t>
            </a:r>
          </a:p>
          <a:p>
            <a:r>
              <a:rPr lang="nb-NO" dirty="0"/>
              <a:t>Trærne blir borte</a:t>
            </a:r>
          </a:p>
          <a:p>
            <a:r>
              <a:rPr lang="nb-NO" dirty="0"/>
              <a:t>Røttene holder jorda på plass</a:t>
            </a:r>
          </a:p>
          <a:p>
            <a:r>
              <a:rPr lang="nb-NO" dirty="0"/>
              <a:t>Utsatt for vær og vind</a:t>
            </a:r>
          </a:p>
          <a:p>
            <a:r>
              <a:rPr lang="nb-NO" dirty="0"/>
              <a:t>Jordsmonnet forsvinner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364A931F-4356-4BCA-B7DB-B34702D0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1787150"/>
            <a:ext cx="6207760" cy="41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E64AD7-59E0-4BCC-8EE5-19987660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Hvordan avskoging av regnskogen bidrar til klimaendringer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C238F6-308C-49B6-93F4-F17B5A3D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Regnskogen er et enormt CO2 lager</a:t>
            </a:r>
          </a:p>
          <a:p>
            <a:r>
              <a:rPr lang="nb-NO"/>
              <a:t>Fotosyntesen</a:t>
            </a:r>
          </a:p>
          <a:p>
            <a:r>
              <a:rPr lang="nb-NO"/>
              <a:t>Brennes opp eller hogges ned</a:t>
            </a:r>
          </a:p>
          <a:p>
            <a:r>
              <a:rPr lang="nb-NO"/>
              <a:t>Økt drivhuseffekt</a:t>
            </a:r>
          </a:p>
          <a:p>
            <a:r>
              <a:rPr lang="nb-NO"/>
              <a:t>Gjennomsnittstemperaturen på jorda vil øke</a:t>
            </a:r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9B5E2D-6B03-4353-8889-9559AD30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62" y="1825625"/>
            <a:ext cx="5533641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E59515-DC91-4EA1-8680-0A09AFD5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Globale konsekvenser som følge av klimaendringer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4629C9E-5B9E-4C24-BCA0-8B154A1F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Polene smelter og havnivået vil stige</a:t>
            </a:r>
          </a:p>
          <a:p>
            <a:r>
              <a:rPr lang="nb-NO" dirty="0"/>
              <a:t>Mindre landareal </a:t>
            </a:r>
          </a:p>
          <a:p>
            <a:r>
              <a:rPr lang="nb-NO" dirty="0"/>
              <a:t>Flere naturkatastrofer som: Orkaner, tørke og oversvømmelser</a:t>
            </a:r>
          </a:p>
          <a:p>
            <a:r>
              <a:rPr lang="nb-NO" dirty="0"/>
              <a:t>Fører til at mennesker dør og mister hjemmene sine</a:t>
            </a:r>
          </a:p>
          <a:p>
            <a:r>
              <a:rPr lang="nb-NO" dirty="0"/>
              <a:t>Store ødeleggelser</a:t>
            </a:r>
          </a:p>
          <a:p>
            <a:r>
              <a:rPr lang="nb-NO" dirty="0"/>
              <a:t>Negativt på økonomien i landene</a:t>
            </a:r>
          </a:p>
          <a:p>
            <a:r>
              <a:rPr lang="nb-NO" dirty="0"/>
              <a:t>Arter vil slite med å tilpasse seg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E09A60B-1547-45E4-9B4F-E173F3EA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911" y="3088640"/>
            <a:ext cx="4606345" cy="306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7837D2-CAD6-4F66-B719-BC3755FA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650D1AB-A18D-4E84-B544-7FEDBEAA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Ta vare på regnskogen</a:t>
            </a:r>
          </a:p>
          <a:p>
            <a:r>
              <a:rPr lang="nb-NO" dirty="0"/>
              <a:t>Konsekvensene er for store</a:t>
            </a:r>
          </a:p>
          <a:p>
            <a:r>
              <a:rPr lang="nb-NO" dirty="0"/>
              <a:t>Redusere nedhoggingen </a:t>
            </a:r>
          </a:p>
          <a:p>
            <a:r>
              <a:rPr lang="nb-NO" dirty="0"/>
              <a:t>Skape en bærekraftig utvikling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9050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">
  <a:themeElements>
    <a:clrScheme name="Retrospek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</TotalTime>
  <Words>358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Times New Roman</vt:lpstr>
      <vt:lpstr>Retrospekt</vt:lpstr>
      <vt:lpstr>Konsekvenser ved avskoging av regnskogen</vt:lpstr>
      <vt:lpstr>Innholdsfortegnelse</vt:lpstr>
      <vt:lpstr>Korte fakta om avskoging av regnskogen</vt:lpstr>
      <vt:lpstr>Konsekvenser for menneskene i regnskogen</vt:lpstr>
      <vt:lpstr>Konsekvenser for artsmangfoldet</vt:lpstr>
      <vt:lpstr>Erosjon</vt:lpstr>
      <vt:lpstr>Hvordan avskoging av regnskogen bidrar til klimaendringer</vt:lpstr>
      <vt:lpstr>Globale konsekvenser som følge av klimaendringer</vt:lpstr>
      <vt:lpstr>Konklusjon</vt:lpstr>
      <vt:lpstr>Kilder</vt:lpstr>
      <vt:lpstr>Takk for meg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Konsekvenser ved avskoging av regnskogen</dc:title>
  <dc:creator>Aleksander Solhaug</dc:creator>
  <cp:lastModifiedBy>Aleksander Solhaug</cp:lastModifiedBy>
  <cp:revision>15</cp:revision>
  <dcterms:created xsi:type="dcterms:W3CDTF">2017-10-10T13:49:09Z</dcterms:created>
  <dcterms:modified xsi:type="dcterms:W3CDTF">2017-10-11T05:49:28Z</dcterms:modified>
</cp:coreProperties>
</file>