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2" r:id="rId6"/>
    <p:sldId id="267" r:id="rId7"/>
    <p:sldId id="257" r:id="rId8"/>
    <p:sldId id="259" r:id="rId9"/>
    <p:sldId id="260" r:id="rId10"/>
    <p:sldId id="268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29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492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5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91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100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1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26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56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17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084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95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91A7763-79DB-495F-A375-4FE13A9F050A}" type="datetimeFigureOut">
              <a:rPr lang="nb-NO" smtClean="0"/>
              <a:t>22.03.2019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4F49D04-DC3E-4CC1-A06E-D4191A29A5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00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Supernova" TargetMode="External"/><Relationship Id="rId2" Type="http://schemas.openxmlformats.org/officeDocument/2006/relationships/hyperlink" Target="http://fysikk2013.blogg.no/1362500076_med_dden_tilflge__de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no/search?q=supernova&amp;source=lnms&amp;tbm=isch&amp;sa=X&amp;ved=0ahUKEwiTl9Kv_YzhAhXoy6YKHU-0A3EQ_AUIDigB&amp;cshid=1552956409421872&amp;biw=1920&amp;bih=969#imgrc=evT6anWPDeD58M" TargetMode="External"/><Relationship Id="rId4" Type="http://schemas.openxmlformats.org/officeDocument/2006/relationships/hyperlink" Target="https://snl.no/superno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Sterk_kjernekraft" TargetMode="External"/><Relationship Id="rId7" Type="http://schemas.openxmlformats.org/officeDocument/2006/relationships/hyperlink" Target="https://snl.no/hvit_dverg" TargetMode="External"/><Relationship Id="rId2" Type="http://schemas.openxmlformats.org/officeDocument/2006/relationships/hyperlink" Target="https://www.google.no/search?q=supernova&amp;source=lnms&amp;tbm=isch&amp;sa=X&amp;ved=0ahUKEwiTl9Kv_YzhAhXoy6YKHU-0A3EQ_AUIDigB&amp;cshid=1552956409421872&amp;biw=1920&amp;bih=969#imgrc=c1bhq9TmGjtdI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utron_star" TargetMode="External"/><Relationship Id="rId5" Type="http://schemas.openxmlformats.org/officeDocument/2006/relationships/hyperlink" Target="https://science.howstuffworks.com/star6.htm" TargetMode="External"/><Relationship Id="rId4" Type="http://schemas.openxmlformats.org/officeDocument/2006/relationships/hyperlink" Target="https://skolediskusjon.no/kompendier/fysikk/kjernefysikk/fusj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1B672A-0DCA-4C6F-963B-75001A24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pPr algn="ctr"/>
            <a:r>
              <a:rPr lang="nb-NO"/>
              <a:t>Stjernedød</a:t>
            </a:r>
            <a:endParaRPr lang="nb-NO" dirty="0"/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12274309-474B-493F-854C-8852E3150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446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8B56FA93-37EA-45AF-9A59-11FFBF3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Nøytronstjerne eller svart ull?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CDAAA26-0283-46E3-83FC-0523F7997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Nøytronstjerne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E34B2C8-AC91-4376-A52A-5A3EE4151D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1,4-2,5 solmasser</a:t>
            </a:r>
          </a:p>
          <a:p>
            <a:r>
              <a:rPr lang="nb-NO" dirty="0"/>
              <a:t>Enorm massetetthet</a:t>
            </a:r>
          </a:p>
          <a:p>
            <a:r>
              <a:rPr lang="nb-NO" dirty="0"/>
              <a:t>Dannes nøytroner </a:t>
            </a:r>
          </a:p>
          <a:p>
            <a:r>
              <a:rPr lang="nb-NO" dirty="0"/>
              <a:t>1 milliard tonn</a:t>
            </a:r>
          </a:p>
          <a:p>
            <a:r>
              <a:rPr lang="nb-NO" dirty="0"/>
              <a:t>716 rotasjoner i sekundet</a:t>
            </a:r>
          </a:p>
          <a:p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2D0A241-E0E4-4A3D-953E-7D8C9061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Svart hull 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F8889DE-0997-476F-A427-D7AE3437D8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Mer enn 2 solmasser </a:t>
            </a:r>
          </a:p>
          <a:p>
            <a:r>
              <a:rPr lang="nb-NO" dirty="0"/>
              <a:t>Sammentrekning</a:t>
            </a:r>
          </a:p>
          <a:p>
            <a:r>
              <a:rPr lang="nb-NO" dirty="0"/>
              <a:t>Singularitet</a:t>
            </a:r>
          </a:p>
          <a:p>
            <a:r>
              <a:rPr lang="nb-NO" dirty="0"/>
              <a:t>«Point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»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24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Kilder: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91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sz="1400" b="1" dirty="0">
              <a:hlinkClick r:id="rId2"/>
            </a:endParaRPr>
          </a:p>
          <a:p>
            <a:r>
              <a:rPr lang="nb-NO" sz="1600" dirty="0">
                <a:hlinkClick r:id="rId2"/>
              </a:rPr>
              <a:t>http://fysikk2013.blogg.no/1362500076_med_dden_tilflge__den.html</a:t>
            </a:r>
            <a:endParaRPr lang="nb-NO" sz="1600" dirty="0"/>
          </a:p>
          <a:p>
            <a:r>
              <a:rPr lang="nb-NO" sz="1600" dirty="0">
                <a:hlinkClick r:id="rId3"/>
              </a:rPr>
              <a:t>https://no.wikipedia.org/wiki/Supernova</a:t>
            </a:r>
            <a:r>
              <a:rPr lang="nb-NO" sz="1600" dirty="0"/>
              <a:t> </a:t>
            </a:r>
          </a:p>
          <a:p>
            <a:r>
              <a:rPr lang="nb-NO" sz="1600" dirty="0">
                <a:hlinkClick r:id="rId4"/>
              </a:rPr>
              <a:t>https://snl.no/supernova</a:t>
            </a:r>
            <a:r>
              <a:rPr lang="nb-NO" sz="1600" dirty="0"/>
              <a:t> </a:t>
            </a:r>
          </a:p>
          <a:p>
            <a:r>
              <a:rPr lang="nb-NO" sz="1600" dirty="0">
                <a:hlinkClick r:id="rId5"/>
              </a:rPr>
              <a:t>https://www.google.no/search?q=supernova&amp;source=lnms&amp;tbm=isch&amp;sa=X&amp;ved=0ahUKEwiTl9Kv_YzhAhXoy6YKHU-0A3EQ_AUIDigB&amp;cshid=1552956409421872&amp;biw=1920&amp;bih=969#imgrc=evT6anWPDeD58M</a:t>
            </a:r>
            <a:endParaRPr lang="nb-NO" sz="1600" dirty="0"/>
          </a:p>
          <a:p>
            <a:r>
              <a:rPr lang="nb-NO" sz="1600"/>
              <a:t>Ergo fysikk 1</a:t>
            </a:r>
          </a:p>
          <a:p>
            <a:endParaRPr lang="nb-NO" sz="1600" dirty="0"/>
          </a:p>
          <a:p>
            <a:endParaRPr lang="nb-NO" sz="1400" dirty="0"/>
          </a:p>
          <a:p>
            <a:endParaRPr lang="nb-NO" sz="1400" dirty="0"/>
          </a:p>
          <a:p>
            <a:endParaRPr lang="nb-NO" sz="1400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952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BBD9F8-FCA4-4C8F-81A9-D6A50907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9390E6-354A-4853-968B-A6B59664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https://www.google.no/search?q=supernova&amp;source=lnms&amp;tbm=isch&amp;sa=X&amp;ved=0ahUKEwiTl9Kv_YzhAhXoy6YKHU-0A3EQ_AUIDigB&amp;cshid=1552956409421872&amp;biw=1920&amp;bih=969#imgrc=c1bhq9TmGjtdIM</a:t>
            </a:r>
            <a:r>
              <a:rPr lang="nb-NO" dirty="0"/>
              <a:t>: </a:t>
            </a:r>
          </a:p>
          <a:p>
            <a:r>
              <a:rPr lang="nb-NO" dirty="0">
                <a:hlinkClick r:id="rId3"/>
              </a:rPr>
              <a:t>https://no.wikipedia.org/wiki/Sterk_kjernekraft</a:t>
            </a:r>
            <a:endParaRPr lang="nb-NO" dirty="0"/>
          </a:p>
          <a:p>
            <a:r>
              <a:rPr lang="nb-NO" dirty="0">
                <a:hlinkClick r:id="rId4"/>
              </a:rPr>
              <a:t>https://skolediskusjon.no/kompendier/fysikk/kjernefysikk/fusjon</a:t>
            </a:r>
            <a:endParaRPr lang="nb-NO" dirty="0"/>
          </a:p>
          <a:p>
            <a:r>
              <a:rPr lang="nb-NO" dirty="0">
                <a:hlinkClick r:id="rId5"/>
              </a:rPr>
              <a:t>https://science.howstuffworks.com/star6.htm</a:t>
            </a:r>
            <a:endParaRPr lang="nb-NO" dirty="0"/>
          </a:p>
          <a:p>
            <a:r>
              <a:rPr lang="nb-NO" dirty="0">
                <a:hlinkClick r:id="rId6"/>
              </a:rPr>
              <a:t>https://en.wikipedia.org/wiki/Neutron_star</a:t>
            </a:r>
            <a:endParaRPr lang="nb-NO" dirty="0"/>
          </a:p>
          <a:p>
            <a:r>
              <a:rPr lang="nb-NO" dirty="0">
                <a:hlinkClick r:id="rId7"/>
              </a:rPr>
              <a:t>https://snl.no/hvit_dverg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726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74C74D-0FC6-47B1-A893-B14C407E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998C75A-1B45-4E5D-8497-5B289047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Fusjon</a:t>
            </a:r>
          </a:p>
          <a:p>
            <a:r>
              <a:rPr lang="nb-NO" dirty="0"/>
              <a:t>Stjerners liv på hovedserien</a:t>
            </a:r>
          </a:p>
          <a:p>
            <a:r>
              <a:rPr lang="nb-NO" dirty="0"/>
              <a:t>Supernova</a:t>
            </a:r>
          </a:p>
          <a:p>
            <a:r>
              <a:rPr lang="nb-NO" dirty="0"/>
              <a:t>Hvit dverg</a:t>
            </a:r>
          </a:p>
          <a:p>
            <a:r>
              <a:rPr lang="nb-NO" dirty="0"/>
              <a:t>Nøytronstjerne eller et svart hull?</a:t>
            </a:r>
          </a:p>
        </p:txBody>
      </p:sp>
    </p:spTree>
    <p:extLst>
      <p:ext uri="{BB962C8B-B14F-4D97-AF65-F5344CB8AC3E}">
        <p14:creationId xmlns:p14="http://schemas.microsoft.com/office/powerpoint/2010/main" val="17221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28E93-D255-4AF3-B398-8DB52380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Fusjon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41E3F74E-0552-4B29-A629-8CCC9681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Slå sammen to lette atomkjerner</a:t>
            </a:r>
          </a:p>
          <a:p>
            <a:r>
              <a:rPr lang="nb-NO" dirty="0"/>
              <a:t>Tyngre kjerne</a:t>
            </a:r>
          </a:p>
          <a:p>
            <a:r>
              <a:rPr lang="nb-NO" dirty="0"/>
              <a:t>Mindre masse per nukleon</a:t>
            </a:r>
          </a:p>
          <a:p>
            <a:r>
              <a:rPr lang="nb-NO" dirty="0"/>
              <a:t>Frigjør energi</a:t>
            </a:r>
          </a:p>
          <a:p>
            <a:r>
              <a:rPr lang="nb-NO" dirty="0"/>
              <a:t>Strålingstrykk </a:t>
            </a:r>
          </a:p>
          <a:p>
            <a:r>
              <a:rPr lang="nb-NO" dirty="0"/>
              <a:t>Temperaturen blir opprettholdt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984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B43E5C07-5E50-4386-8D09-0A1163A3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Fusjon i sentrum av en stjerne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4608E658-EF59-4363-BF89-A2675CDE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Elektrisk frastøtning </a:t>
            </a:r>
          </a:p>
          <a:p>
            <a:r>
              <a:rPr lang="nb-NO" dirty="0"/>
              <a:t>Kjernekraft </a:t>
            </a:r>
          </a:p>
          <a:p>
            <a:r>
              <a:rPr lang="nb-NO" dirty="0"/>
              <a:t>Korte avstander/«lange avstander»</a:t>
            </a:r>
          </a:p>
          <a:p>
            <a:r>
              <a:rPr lang="nb-NO" dirty="0"/>
              <a:t>Kjernekraften overvinner den elektriske frastøtningen</a:t>
            </a:r>
          </a:p>
          <a:p>
            <a:r>
              <a:rPr lang="nb-NO" dirty="0"/>
              <a:t>Mange millioner grader </a:t>
            </a:r>
          </a:p>
          <a:p>
            <a:r>
              <a:rPr lang="nb-NO" dirty="0"/>
              <a:t>Høy fart, mange kollisjoner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067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AF014360-5EFA-4526-B829-37573A13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på en fusjonsprosess 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66BB4E37-CFEB-4D04-A4CB-E77E8D82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 H+     H        He +     e + v + energi</a:t>
            </a:r>
          </a:p>
          <a:p>
            <a:r>
              <a:rPr lang="nb-NO" sz="2400" dirty="0"/>
              <a:t>Antielektron</a:t>
            </a:r>
          </a:p>
          <a:p>
            <a:r>
              <a:rPr lang="nb-NO" sz="2400" dirty="0"/>
              <a:t>Nøytrino </a:t>
            </a:r>
          </a:p>
          <a:p>
            <a:r>
              <a:rPr lang="nb-NO" sz="2400" dirty="0"/>
              <a:t>Bevaringsloven </a:t>
            </a:r>
          </a:p>
          <a:p>
            <a:r>
              <a:rPr lang="nb-NO" sz="2400" dirty="0"/>
              <a:t>E=mc^2</a:t>
            </a:r>
          </a:p>
          <a:p>
            <a:r>
              <a:rPr lang="nb-NO" sz="2400" dirty="0"/>
              <a:t>Masseforskjell 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85D3172-AB3F-44A9-8689-21C9ADE6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02371" cy="768163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E82B1EFA-9DF4-4DE2-8089-7EF15463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0" y="1691322"/>
            <a:ext cx="402371" cy="768163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6CF2A40-819F-4250-A876-349937C1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002" y="1959569"/>
            <a:ext cx="323116" cy="231668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96C7D727-2CF8-43CA-AD7A-49DEF3B00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590" y="1691322"/>
            <a:ext cx="402371" cy="768163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B1D2894-BC61-40E8-ADDC-1709298AB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900" y="1691322"/>
            <a:ext cx="402371" cy="768163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E04BCE1C-98D0-455C-A3A4-95E0E389E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125" y="2442470"/>
            <a:ext cx="4554107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2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BCD42-17DB-45BD-84F0-C86E184A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Livet på hovedserien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1D0AA7C-BA02-4596-9D54-477FAE3D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267" y="1680852"/>
            <a:ext cx="3967661" cy="43229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9BE06E7-86D8-48CC-82F6-9CCE431B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6" y="2059871"/>
            <a:ext cx="4767208" cy="35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nb-NO" dirty="0"/>
              <a:t>Supernova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nb-NO" sz="1800" dirty="0"/>
              <a:t>Hva er en supernova?</a:t>
            </a:r>
          </a:p>
          <a:p>
            <a:r>
              <a:rPr lang="nb-NO" sz="1800" dirty="0"/>
              <a:t>Dannelsen av en supernova</a:t>
            </a:r>
          </a:p>
          <a:p>
            <a:r>
              <a:rPr lang="nb-NO" sz="1800" dirty="0"/>
              <a:t>Superkjemper</a:t>
            </a:r>
          </a:p>
          <a:p>
            <a:r>
              <a:rPr lang="nb-NO" sz="1800" dirty="0"/>
              <a:t>Slutten på fusjonsprosessen</a:t>
            </a:r>
          </a:p>
          <a:p>
            <a:r>
              <a:rPr lang="nb-NO" sz="1800" dirty="0"/>
              <a:t>Nøytronstjerne eller sort hull</a:t>
            </a:r>
          </a:p>
          <a:p>
            <a:r>
              <a:rPr lang="nb-NO" sz="1800" dirty="0"/>
              <a:t>Restmassen avgjør</a:t>
            </a:r>
          </a:p>
          <a:p>
            <a:r>
              <a:rPr lang="nb-NO" dirty="0" err="1"/>
              <a:t>Hypernova</a:t>
            </a:r>
            <a:endParaRPr lang="nb-NO" sz="1800" dirty="0"/>
          </a:p>
          <a:p>
            <a:pPr marL="0" indent="0">
              <a:buNone/>
            </a:pPr>
            <a:r>
              <a:rPr lang="nb-NO" dirty="0"/>
              <a:t> </a:t>
            </a:r>
            <a:endParaRPr lang="nb-NO" sz="1800" dirty="0"/>
          </a:p>
          <a:p>
            <a:endParaRPr lang="nb-NO" sz="1800" dirty="0"/>
          </a:p>
          <a:p>
            <a:endParaRPr lang="nb-NO" sz="1800" dirty="0"/>
          </a:p>
          <a:p>
            <a:endParaRPr lang="nb-NO" sz="1800" dirty="0"/>
          </a:p>
        </p:txBody>
      </p:sp>
      <p:pic>
        <p:nvPicPr>
          <p:cNvPr id="5" name="Picture 4" descr="Bilderesultat for supernova fysik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9" r="16417" b="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typer supernovaer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Type 1A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Fra hvite dverger</a:t>
            </a:r>
          </a:p>
          <a:p>
            <a:r>
              <a:rPr lang="nb-NO" dirty="0"/>
              <a:t>Ny </a:t>
            </a:r>
            <a:r>
              <a:rPr lang="nb-NO" dirty="0" err="1"/>
              <a:t>drvstoffkilde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Type 2 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Oppstår i siste fasen av utviklingen til en massiv stjerne</a:t>
            </a:r>
          </a:p>
          <a:p>
            <a:r>
              <a:rPr lang="nb-NO" dirty="0"/>
              <a:t>Stjernen kollapser</a:t>
            </a:r>
          </a:p>
          <a:p>
            <a:endParaRPr lang="nb-NO" dirty="0"/>
          </a:p>
        </p:txBody>
      </p:sp>
      <p:pic>
        <p:nvPicPr>
          <p:cNvPr id="1032" name="Picture 8" descr="Bilderesultat for supernova fysik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54" y="4125927"/>
            <a:ext cx="3009369" cy="24074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47" y="4125927"/>
            <a:ext cx="2682472" cy="24081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363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Hvit dverg</a:t>
            </a:r>
          </a:p>
        </p:txBody>
      </p:sp>
      <p:pic>
        <p:nvPicPr>
          <p:cNvPr id="1029" name="Picture 2" descr="https://scontent.fsvg1-1.fna.fbcdn.net/v/t1.15752-0/p480x480/54368173_306929306658444_4789940346760986624_n.jpg?_nc_cat=105&amp;_nc_ht=scontent.fsvg1-1.fna&amp;oh=a1aad3107107949fe77da26de48d9e5c&amp;oe=5D1F012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0104"/>
          <a:stretch/>
        </p:blipFill>
        <p:spPr bwMode="auto">
          <a:xfrm>
            <a:off x="452761" y="10"/>
            <a:ext cx="56432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50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TM03457515[[fn=Visning]]</Template>
  <TotalTime>3625</TotalTime>
  <Words>370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Stjernedød</vt:lpstr>
      <vt:lpstr>Innhold</vt:lpstr>
      <vt:lpstr>Fusjon</vt:lpstr>
      <vt:lpstr>Fusjon i sentrum av en stjerne</vt:lpstr>
      <vt:lpstr>Eksempel på en fusjonsprosess </vt:lpstr>
      <vt:lpstr>Livet på hovedserien</vt:lpstr>
      <vt:lpstr>Supernova</vt:lpstr>
      <vt:lpstr>Ulike typer supernovaer</vt:lpstr>
      <vt:lpstr>Hvit dverg</vt:lpstr>
      <vt:lpstr>Nøytronstjerne eller svart ull?</vt:lpstr>
      <vt:lpstr>Kilder: 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Supernova</dc:title>
  <dc:creator>Sindre Harviken Rosenlind</dc:creator>
  <cp:lastModifiedBy>Aleksander Solhaug</cp:lastModifiedBy>
  <cp:revision>16</cp:revision>
  <dcterms:created xsi:type="dcterms:W3CDTF">2019-03-17T23:29:50Z</dcterms:created>
  <dcterms:modified xsi:type="dcterms:W3CDTF">2019-03-22T14:32:42Z</dcterms:modified>
</cp:coreProperties>
</file>