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5" r:id="rId1"/>
  </p:sldMasterIdLst>
  <p:sldIdLst>
    <p:sldId id="260" r:id="rId2"/>
  </p:sldIdLst>
  <p:sldSz cx="38015863" cy="21383625"/>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1" d="100"/>
          <a:sy n="31" d="100"/>
        </p:scale>
        <p:origin x="9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601264" y="4514322"/>
            <a:ext cx="27519275" cy="10381819"/>
          </a:xfrm>
        </p:spPr>
        <p:txBody>
          <a:bodyPr anchor="b"/>
          <a:lstStyle>
            <a:lvl1pPr>
              <a:defRPr sz="22450"/>
            </a:lvl1pPr>
          </a:lstStyle>
          <a:p>
            <a:r>
              <a:rPr lang="en-US"/>
              <a:t>Click to edit Master title style</a:t>
            </a:r>
            <a:endParaRPr lang="en-US" dirty="0"/>
          </a:p>
        </p:txBody>
      </p:sp>
      <p:sp>
        <p:nvSpPr>
          <p:cNvPr id="3" name="Subtitle 2"/>
          <p:cNvSpPr>
            <a:spLocks noGrp="1"/>
          </p:cNvSpPr>
          <p:nvPr>
            <p:ph type="subTitle" idx="1"/>
          </p:nvPr>
        </p:nvSpPr>
        <p:spPr>
          <a:xfrm>
            <a:off x="3601264" y="14896136"/>
            <a:ext cx="27519275" cy="2685955"/>
          </a:xfrm>
        </p:spPr>
        <p:txBody>
          <a:bodyPr anchor="t"/>
          <a:lstStyle>
            <a:lvl1pPr marL="0" indent="0" algn="l">
              <a:buNone/>
              <a:defRPr cap="all">
                <a:solidFill>
                  <a:schemeClr val="accent1"/>
                </a:solidFill>
              </a:defRPr>
            </a:lvl1pPr>
            <a:lvl2pPr marL="1425595" indent="0" algn="ctr">
              <a:buNone/>
              <a:defRPr>
                <a:solidFill>
                  <a:schemeClr val="tx1">
                    <a:tint val="75000"/>
                  </a:schemeClr>
                </a:solidFill>
              </a:defRPr>
            </a:lvl2pPr>
            <a:lvl3pPr marL="2851191" indent="0" algn="ctr">
              <a:buNone/>
              <a:defRPr>
                <a:solidFill>
                  <a:schemeClr val="tx1">
                    <a:tint val="75000"/>
                  </a:schemeClr>
                </a:solidFill>
              </a:defRPr>
            </a:lvl3pPr>
            <a:lvl4pPr marL="4276786" indent="0" algn="ctr">
              <a:buNone/>
              <a:defRPr>
                <a:solidFill>
                  <a:schemeClr val="tx1">
                    <a:tint val="75000"/>
                  </a:schemeClr>
                </a:solidFill>
              </a:defRPr>
            </a:lvl4pPr>
            <a:lvl5pPr marL="5702381" indent="0" algn="ctr">
              <a:buNone/>
              <a:defRPr>
                <a:solidFill>
                  <a:schemeClr val="tx1">
                    <a:tint val="75000"/>
                  </a:schemeClr>
                </a:solidFill>
              </a:defRPr>
            </a:lvl5pPr>
            <a:lvl6pPr marL="7127977" indent="0" algn="ctr">
              <a:buNone/>
              <a:defRPr>
                <a:solidFill>
                  <a:schemeClr val="tx1">
                    <a:tint val="75000"/>
                  </a:schemeClr>
                </a:solidFill>
              </a:defRPr>
            </a:lvl6pPr>
            <a:lvl7pPr marL="8553572" indent="0" algn="ctr">
              <a:buNone/>
              <a:defRPr>
                <a:solidFill>
                  <a:schemeClr val="tx1">
                    <a:tint val="75000"/>
                  </a:schemeClr>
                </a:solidFill>
              </a:defRPr>
            </a:lvl7pPr>
            <a:lvl8pPr marL="9979167" indent="0" algn="ctr">
              <a:buNone/>
              <a:defRPr>
                <a:solidFill>
                  <a:schemeClr val="tx1">
                    <a:tint val="75000"/>
                  </a:schemeClr>
                </a:solidFill>
              </a:defRPr>
            </a:lvl8pPr>
            <a:lvl9pPr marL="1140476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EBDAA-5C37-47DC-A04E-FE91EFFBFC42}"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86908-637F-40CB-99F3-951E907599A2}" type="slidenum">
              <a:rPr lang="en-IN" smtClean="0"/>
              <a:t>‹#›</a:t>
            </a:fld>
            <a:endParaRPr lang="en-IN"/>
          </a:p>
        </p:txBody>
      </p:sp>
    </p:spTree>
    <p:extLst>
      <p:ext uri="{BB962C8B-B14F-4D97-AF65-F5344CB8AC3E}">
        <p14:creationId xmlns:p14="http://schemas.microsoft.com/office/powerpoint/2010/main" val="406683221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01269" y="14968497"/>
            <a:ext cx="27519272" cy="1767121"/>
          </a:xfrm>
        </p:spPr>
        <p:txBody>
          <a:bodyPr anchor="b">
            <a:normAutofit/>
          </a:bodyPr>
          <a:lstStyle>
            <a:lvl1pPr algn="l">
              <a:defRPr sz="7483"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01264" y="2138362"/>
            <a:ext cx="27519275" cy="113517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4989"/>
            </a:lvl1pPr>
            <a:lvl2pPr marL="1425595" indent="0">
              <a:buNone/>
              <a:defRPr sz="4989"/>
            </a:lvl2pPr>
            <a:lvl3pPr marL="2851191" indent="0">
              <a:buNone/>
              <a:defRPr sz="4989"/>
            </a:lvl3pPr>
            <a:lvl4pPr marL="4276786" indent="0">
              <a:buNone/>
              <a:defRPr sz="4989"/>
            </a:lvl4pPr>
            <a:lvl5pPr marL="5702381" indent="0">
              <a:buNone/>
              <a:defRPr sz="4989"/>
            </a:lvl5pPr>
            <a:lvl6pPr marL="7127977" indent="0">
              <a:buNone/>
              <a:defRPr sz="4989"/>
            </a:lvl6pPr>
            <a:lvl7pPr marL="8553572" indent="0">
              <a:buNone/>
              <a:defRPr sz="4989"/>
            </a:lvl7pPr>
            <a:lvl8pPr marL="9979167" indent="0">
              <a:buNone/>
              <a:defRPr sz="4989"/>
            </a:lvl8pPr>
            <a:lvl9pPr marL="11404763" indent="0">
              <a:buNone/>
              <a:defRPr sz="4989"/>
            </a:lvl9pPr>
          </a:lstStyle>
          <a:p>
            <a:r>
              <a:rPr lang="en-US"/>
              <a:t>Click icon to add picture</a:t>
            </a:r>
            <a:endParaRPr lang="en-US" dirty="0"/>
          </a:p>
        </p:txBody>
      </p:sp>
      <p:sp>
        <p:nvSpPr>
          <p:cNvPr id="4" name="Text Placeholder 3"/>
          <p:cNvSpPr>
            <a:spLocks noGrp="1"/>
          </p:cNvSpPr>
          <p:nvPr>
            <p:ph type="body" sz="half" idx="2"/>
          </p:nvPr>
        </p:nvSpPr>
        <p:spPr>
          <a:xfrm>
            <a:off x="3601267" y="16735618"/>
            <a:ext cx="27519269" cy="1539421"/>
          </a:xfrm>
        </p:spPr>
        <p:txBody>
          <a:bodyPr>
            <a:normAutofit/>
          </a:bodyPr>
          <a:lstStyle>
            <a:lvl1pPr marL="0" indent="0">
              <a:buNone/>
              <a:defRPr sz="3742"/>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Click to edit Master text styles</a:t>
            </a:r>
          </a:p>
        </p:txBody>
      </p:sp>
      <p:sp>
        <p:nvSpPr>
          <p:cNvPr id="5" name="Date Placeholder 4"/>
          <p:cNvSpPr>
            <a:spLocks noGrp="1"/>
          </p:cNvSpPr>
          <p:nvPr>
            <p:ph type="dt" sz="half" idx="10"/>
          </p:nvPr>
        </p:nvSpPr>
        <p:spPr/>
        <p:txBody>
          <a:bodyPr/>
          <a:lstStyle/>
          <a:p>
            <a:fld id="{9F5EBDAA-5C37-47DC-A04E-FE91EFFBFC42}" type="datetimeFigureOut">
              <a:rPr lang="en-IN" smtClean="0"/>
              <a:t>18-06-2020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D86908-637F-40CB-99F3-951E907599A2}" type="slidenum">
              <a:rPr lang="en-IN" smtClean="0"/>
              <a:t>‹#›</a:t>
            </a:fld>
            <a:endParaRPr lang="en-IN"/>
          </a:p>
        </p:txBody>
      </p:sp>
    </p:spTree>
    <p:extLst>
      <p:ext uri="{BB962C8B-B14F-4D97-AF65-F5344CB8AC3E}">
        <p14:creationId xmlns:p14="http://schemas.microsoft.com/office/powerpoint/2010/main" val="3879006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601263" y="4514321"/>
            <a:ext cx="27519278" cy="6177492"/>
          </a:xfrm>
        </p:spPr>
        <p:txBody>
          <a:bodyPr/>
          <a:lstStyle>
            <a:lvl1pPr>
              <a:defRPr sz="14967"/>
            </a:lvl1pPr>
          </a:lstStyle>
          <a:p>
            <a:r>
              <a:rPr lang="en-US"/>
              <a:t>Click to edit Master title style</a:t>
            </a:r>
            <a:endParaRPr lang="en-US" dirty="0"/>
          </a:p>
        </p:txBody>
      </p:sp>
      <p:sp>
        <p:nvSpPr>
          <p:cNvPr id="8" name="Text Placeholder 3"/>
          <p:cNvSpPr>
            <a:spLocks noGrp="1"/>
          </p:cNvSpPr>
          <p:nvPr>
            <p:ph type="body" sz="half" idx="2"/>
          </p:nvPr>
        </p:nvSpPr>
        <p:spPr>
          <a:xfrm>
            <a:off x="3601263" y="11404600"/>
            <a:ext cx="27519278" cy="7365471"/>
          </a:xfrm>
        </p:spPr>
        <p:txBody>
          <a:bodyPr anchor="ctr">
            <a:normAutofit/>
          </a:bodyPr>
          <a:lstStyle>
            <a:lvl1pPr marL="0" indent="0">
              <a:buNone/>
              <a:defRPr sz="5613"/>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Click to edit Master text styles</a:t>
            </a:r>
          </a:p>
        </p:txBody>
      </p:sp>
      <p:sp>
        <p:nvSpPr>
          <p:cNvPr id="4" name="Date Placeholder 3"/>
          <p:cNvSpPr>
            <a:spLocks noGrp="1"/>
          </p:cNvSpPr>
          <p:nvPr>
            <p:ph type="dt" sz="half" idx="10"/>
          </p:nvPr>
        </p:nvSpPr>
        <p:spPr/>
        <p:txBody>
          <a:bodyPr/>
          <a:lstStyle/>
          <a:p>
            <a:fld id="{9F5EBDAA-5C37-47DC-A04E-FE91EFFBFC42}"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86908-637F-40CB-99F3-951E907599A2}" type="slidenum">
              <a:rPr lang="en-IN" smtClean="0"/>
              <a:t>‹#›</a:t>
            </a:fld>
            <a:endParaRPr lang="en-IN"/>
          </a:p>
        </p:txBody>
      </p:sp>
    </p:spTree>
    <p:extLst>
      <p:ext uri="{BB962C8B-B14F-4D97-AF65-F5344CB8AC3E}">
        <p14:creationId xmlns:p14="http://schemas.microsoft.com/office/powerpoint/2010/main" val="837029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10387" y="4514321"/>
            <a:ext cx="24942656" cy="7244409"/>
          </a:xfrm>
        </p:spPr>
        <p:txBody>
          <a:bodyPr/>
          <a:lstStyle>
            <a:lvl1pPr>
              <a:defRPr sz="14967"/>
            </a:lvl1pPr>
          </a:lstStyle>
          <a:p>
            <a:r>
              <a:rPr lang="en-US"/>
              <a:t>Click to edit Master title style</a:t>
            </a:r>
            <a:endParaRPr lang="en-US" dirty="0"/>
          </a:p>
        </p:txBody>
      </p:sp>
      <p:sp>
        <p:nvSpPr>
          <p:cNvPr id="14" name="Text Placeholder 3"/>
          <p:cNvSpPr>
            <a:spLocks noGrp="1"/>
          </p:cNvSpPr>
          <p:nvPr>
            <p:ph type="body" sz="half" idx="13"/>
          </p:nvPr>
        </p:nvSpPr>
        <p:spPr>
          <a:xfrm>
            <a:off x="6019180" y="11758730"/>
            <a:ext cx="22698666" cy="1066918"/>
          </a:xfrm>
        </p:spPr>
        <p:txBody>
          <a:bodyPr anchor="t">
            <a:normAutofit/>
          </a:bodyPr>
          <a:lstStyle>
            <a:lvl1pPr marL="0" indent="0">
              <a:buNone/>
              <a:defRPr lang="en-US" sz="4365" b="0" i="0" kern="1200" cap="small" dirty="0">
                <a:solidFill>
                  <a:schemeClr val="accent1"/>
                </a:solidFill>
                <a:latin typeface="+mj-lt"/>
                <a:ea typeface="+mj-ea"/>
                <a:cs typeface="+mj-cs"/>
              </a:defRPr>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Click to edit Master text styles</a:t>
            </a:r>
          </a:p>
        </p:txBody>
      </p:sp>
      <p:sp>
        <p:nvSpPr>
          <p:cNvPr id="10" name="Text Placeholder 3"/>
          <p:cNvSpPr>
            <a:spLocks noGrp="1"/>
          </p:cNvSpPr>
          <p:nvPr>
            <p:ph type="body" sz="half" idx="2"/>
          </p:nvPr>
        </p:nvSpPr>
        <p:spPr>
          <a:xfrm>
            <a:off x="3601263" y="13565590"/>
            <a:ext cx="27519278" cy="5227108"/>
          </a:xfrm>
        </p:spPr>
        <p:txBody>
          <a:bodyPr anchor="ctr">
            <a:normAutofit/>
          </a:bodyPr>
          <a:lstStyle>
            <a:lvl1pPr marL="0" indent="0">
              <a:buNone/>
              <a:defRPr sz="5613"/>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Click to edit Master text styles</a:t>
            </a:r>
          </a:p>
        </p:txBody>
      </p:sp>
      <p:sp>
        <p:nvSpPr>
          <p:cNvPr id="4" name="Date Placeholder 3"/>
          <p:cNvSpPr>
            <a:spLocks noGrp="1"/>
          </p:cNvSpPr>
          <p:nvPr>
            <p:ph type="dt" sz="half" idx="10"/>
          </p:nvPr>
        </p:nvSpPr>
        <p:spPr/>
        <p:txBody>
          <a:bodyPr/>
          <a:lstStyle/>
          <a:p>
            <a:fld id="{9F5EBDAA-5C37-47DC-A04E-FE91EFFBFC42}"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86908-637F-40CB-99F3-951E907599A2}" type="slidenum">
              <a:rPr lang="en-IN" smtClean="0"/>
              <a:t>‹#›</a:t>
            </a:fld>
            <a:endParaRPr lang="en-IN"/>
          </a:p>
        </p:txBody>
      </p:sp>
      <p:sp>
        <p:nvSpPr>
          <p:cNvPr id="9" name="TextBox 8"/>
          <p:cNvSpPr txBox="1"/>
          <p:nvPr/>
        </p:nvSpPr>
        <p:spPr>
          <a:xfrm>
            <a:off x="2800973" y="3028422"/>
            <a:ext cx="2500441" cy="594637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38041" dirty="0"/>
              <a:t>“</a:t>
            </a:r>
          </a:p>
        </p:txBody>
      </p:sp>
      <p:sp>
        <p:nvSpPr>
          <p:cNvPr id="13" name="TextBox 12"/>
          <p:cNvSpPr txBox="1"/>
          <p:nvPr/>
        </p:nvSpPr>
        <p:spPr>
          <a:xfrm>
            <a:off x="29093392" y="8149935"/>
            <a:ext cx="2500441" cy="594637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38041" dirty="0"/>
              <a:t>”</a:t>
            </a:r>
          </a:p>
        </p:txBody>
      </p:sp>
    </p:spTree>
    <p:extLst>
      <p:ext uri="{BB962C8B-B14F-4D97-AF65-F5344CB8AC3E}">
        <p14:creationId xmlns:p14="http://schemas.microsoft.com/office/powerpoint/2010/main" val="48350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601261" y="9741432"/>
            <a:ext cx="27519282" cy="5154707"/>
          </a:xfrm>
        </p:spPr>
        <p:txBody>
          <a:bodyPr anchor="b"/>
          <a:lstStyle>
            <a:lvl1pPr algn="l">
              <a:defRPr sz="12472" b="0" cap="none"/>
            </a:lvl1pPr>
          </a:lstStyle>
          <a:p>
            <a:r>
              <a:rPr lang="en-US"/>
              <a:t>Click to edit Master title style</a:t>
            </a:r>
            <a:endParaRPr lang="en-US" dirty="0"/>
          </a:p>
        </p:txBody>
      </p:sp>
      <p:sp>
        <p:nvSpPr>
          <p:cNvPr id="3" name="Text Placeholder 2"/>
          <p:cNvSpPr>
            <a:spLocks noGrp="1"/>
          </p:cNvSpPr>
          <p:nvPr>
            <p:ph type="body" idx="1"/>
          </p:nvPr>
        </p:nvSpPr>
        <p:spPr>
          <a:xfrm>
            <a:off x="3601263" y="14896139"/>
            <a:ext cx="27519278" cy="2682775"/>
          </a:xfrm>
        </p:spPr>
        <p:txBody>
          <a:bodyPr anchor="t"/>
          <a:lstStyle>
            <a:lvl1pPr marL="0" indent="0" algn="l">
              <a:buNone/>
              <a:defRPr sz="6236" cap="none">
                <a:solidFill>
                  <a:schemeClr val="accent1"/>
                </a:solidFill>
              </a:defRPr>
            </a:lvl1pPr>
            <a:lvl2pPr marL="1425595" indent="0">
              <a:buNone/>
              <a:defRPr sz="5613">
                <a:solidFill>
                  <a:schemeClr val="tx1">
                    <a:tint val="75000"/>
                  </a:schemeClr>
                </a:solidFill>
              </a:defRPr>
            </a:lvl2pPr>
            <a:lvl3pPr marL="2851191" indent="0">
              <a:buNone/>
              <a:defRPr sz="4989">
                <a:solidFill>
                  <a:schemeClr val="tx1">
                    <a:tint val="75000"/>
                  </a:schemeClr>
                </a:solidFill>
              </a:defRPr>
            </a:lvl3pPr>
            <a:lvl4pPr marL="4276786" indent="0">
              <a:buNone/>
              <a:defRPr sz="4365">
                <a:solidFill>
                  <a:schemeClr val="tx1">
                    <a:tint val="75000"/>
                  </a:schemeClr>
                </a:solidFill>
              </a:defRPr>
            </a:lvl4pPr>
            <a:lvl5pPr marL="5702381" indent="0">
              <a:buNone/>
              <a:defRPr sz="4365">
                <a:solidFill>
                  <a:schemeClr val="tx1">
                    <a:tint val="75000"/>
                  </a:schemeClr>
                </a:solidFill>
              </a:defRPr>
            </a:lvl5pPr>
            <a:lvl6pPr marL="7127977" indent="0">
              <a:buNone/>
              <a:defRPr sz="4365">
                <a:solidFill>
                  <a:schemeClr val="tx1">
                    <a:tint val="75000"/>
                  </a:schemeClr>
                </a:solidFill>
              </a:defRPr>
            </a:lvl6pPr>
            <a:lvl7pPr marL="8553572" indent="0">
              <a:buNone/>
              <a:defRPr sz="4365">
                <a:solidFill>
                  <a:schemeClr val="tx1">
                    <a:tint val="75000"/>
                  </a:schemeClr>
                </a:solidFill>
              </a:defRPr>
            </a:lvl7pPr>
            <a:lvl8pPr marL="9979167" indent="0">
              <a:buNone/>
              <a:defRPr sz="4365">
                <a:solidFill>
                  <a:schemeClr val="tx1">
                    <a:tint val="75000"/>
                  </a:schemeClr>
                </a:solidFill>
              </a:defRPr>
            </a:lvl8pPr>
            <a:lvl9pPr marL="11404763" indent="0">
              <a:buNone/>
              <a:defRPr sz="436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EBDAA-5C37-47DC-A04E-FE91EFFBFC42}"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86908-637F-40CB-99F3-951E907599A2}" type="slidenum">
              <a:rPr lang="en-IN" smtClean="0"/>
              <a:t>‹#›</a:t>
            </a:fld>
            <a:endParaRPr lang="en-IN"/>
          </a:p>
        </p:txBody>
      </p:sp>
    </p:spTree>
    <p:extLst>
      <p:ext uri="{BB962C8B-B14F-4D97-AF65-F5344CB8AC3E}">
        <p14:creationId xmlns:p14="http://schemas.microsoft.com/office/powerpoint/2010/main" val="2583216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3096"/>
            </a:lvl1pPr>
          </a:lstStyle>
          <a:p>
            <a:r>
              <a:rPr lang="en-US"/>
              <a:t>Click to edit Master title style</a:t>
            </a:r>
            <a:endParaRPr lang="en-US" dirty="0"/>
          </a:p>
        </p:txBody>
      </p:sp>
      <p:sp>
        <p:nvSpPr>
          <p:cNvPr id="3" name="Text Placeholder 2"/>
          <p:cNvSpPr>
            <a:spLocks noGrp="1"/>
          </p:cNvSpPr>
          <p:nvPr>
            <p:ph type="body" idx="1"/>
          </p:nvPr>
        </p:nvSpPr>
        <p:spPr>
          <a:xfrm>
            <a:off x="1973591" y="6177492"/>
            <a:ext cx="9188620" cy="1796817"/>
          </a:xfrm>
        </p:spPr>
        <p:txBody>
          <a:bodyPr anchor="b">
            <a:noAutofit/>
          </a:bodyPr>
          <a:lstStyle>
            <a:lvl1pPr marL="0" indent="0">
              <a:buNone/>
              <a:defRPr sz="7483" b="0">
                <a:solidFill>
                  <a:schemeClr val="accent1"/>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16" name="Text Placeholder 3"/>
          <p:cNvSpPr>
            <a:spLocks noGrp="1"/>
          </p:cNvSpPr>
          <p:nvPr>
            <p:ph type="body" sz="half" idx="15"/>
          </p:nvPr>
        </p:nvSpPr>
        <p:spPr>
          <a:xfrm>
            <a:off x="2034444" y="8315854"/>
            <a:ext cx="9127767" cy="11191755"/>
          </a:xfrm>
        </p:spPr>
        <p:txBody>
          <a:bodyPr anchor="t">
            <a:normAutofit/>
          </a:bodyPr>
          <a:lstStyle>
            <a:lvl1pPr marL="0" indent="0">
              <a:buNone/>
              <a:defRPr sz="4365"/>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Click to edit Master text styles</a:t>
            </a:r>
          </a:p>
        </p:txBody>
      </p:sp>
      <p:sp>
        <p:nvSpPr>
          <p:cNvPr id="5" name="Text Placeholder 4"/>
          <p:cNvSpPr>
            <a:spLocks noGrp="1"/>
          </p:cNvSpPr>
          <p:nvPr>
            <p:ph type="body" sz="quarter" idx="3"/>
          </p:nvPr>
        </p:nvSpPr>
        <p:spPr>
          <a:xfrm>
            <a:off x="12109635" y="6177492"/>
            <a:ext cx="9155490" cy="1796817"/>
          </a:xfrm>
        </p:spPr>
        <p:txBody>
          <a:bodyPr anchor="b">
            <a:noAutofit/>
          </a:bodyPr>
          <a:lstStyle>
            <a:lvl1pPr marL="0" indent="0">
              <a:buNone/>
              <a:defRPr sz="7483" b="0">
                <a:solidFill>
                  <a:schemeClr val="accent1"/>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19" name="Text Placeholder 3"/>
          <p:cNvSpPr>
            <a:spLocks noGrp="1"/>
          </p:cNvSpPr>
          <p:nvPr>
            <p:ph type="body" sz="half" idx="16"/>
          </p:nvPr>
        </p:nvSpPr>
        <p:spPr>
          <a:xfrm>
            <a:off x="12076728" y="8315854"/>
            <a:ext cx="9188395" cy="11191755"/>
          </a:xfrm>
        </p:spPr>
        <p:txBody>
          <a:bodyPr anchor="t">
            <a:normAutofit/>
          </a:bodyPr>
          <a:lstStyle>
            <a:lvl1pPr marL="0" indent="0">
              <a:buNone/>
              <a:defRPr sz="4365"/>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Click to edit Master text styles</a:t>
            </a:r>
          </a:p>
        </p:txBody>
      </p:sp>
      <p:sp>
        <p:nvSpPr>
          <p:cNvPr id="14" name="Text Placeholder 4"/>
          <p:cNvSpPr>
            <a:spLocks noGrp="1"/>
          </p:cNvSpPr>
          <p:nvPr>
            <p:ph type="body" sz="quarter" idx="13"/>
          </p:nvPr>
        </p:nvSpPr>
        <p:spPr>
          <a:xfrm>
            <a:off x="22215521" y="6177492"/>
            <a:ext cx="9142619" cy="1796817"/>
          </a:xfrm>
        </p:spPr>
        <p:txBody>
          <a:bodyPr anchor="b">
            <a:noAutofit/>
          </a:bodyPr>
          <a:lstStyle>
            <a:lvl1pPr marL="0" indent="0">
              <a:buNone/>
              <a:defRPr sz="7483" b="0">
                <a:solidFill>
                  <a:schemeClr val="accent1"/>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20" name="Text Placeholder 3"/>
          <p:cNvSpPr>
            <a:spLocks noGrp="1"/>
          </p:cNvSpPr>
          <p:nvPr>
            <p:ph type="body" sz="half" idx="17"/>
          </p:nvPr>
        </p:nvSpPr>
        <p:spPr>
          <a:xfrm>
            <a:off x="22215521" y="8315854"/>
            <a:ext cx="9142619" cy="11191755"/>
          </a:xfrm>
        </p:spPr>
        <p:txBody>
          <a:bodyPr anchor="t">
            <a:normAutofit/>
          </a:bodyPr>
          <a:lstStyle>
            <a:lvl1pPr marL="0" indent="0">
              <a:buNone/>
              <a:defRPr sz="4365"/>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Click to edit Master text styles</a:t>
            </a:r>
          </a:p>
        </p:txBody>
      </p:sp>
      <p:cxnSp>
        <p:nvCxnSpPr>
          <p:cNvPr id="17" name="Straight Connector 16"/>
          <p:cNvCxnSpPr/>
          <p:nvPr/>
        </p:nvCxnSpPr>
        <p:spPr>
          <a:xfrm>
            <a:off x="11618480" y="6652684"/>
            <a:ext cx="0" cy="12354983"/>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1708913" y="6652684"/>
            <a:ext cx="0" cy="1236895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5EBDAA-5C37-47DC-A04E-FE91EFFBFC42}" type="datetimeFigureOut">
              <a:rPr lang="en-IN" smtClean="0"/>
              <a:t>18-06-2020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86908-637F-40CB-99F3-951E907599A2}" type="slidenum">
              <a:rPr lang="en-IN" smtClean="0"/>
              <a:t>‹#›</a:t>
            </a:fld>
            <a:endParaRPr lang="en-IN"/>
          </a:p>
        </p:txBody>
      </p:sp>
    </p:spTree>
    <p:extLst>
      <p:ext uri="{BB962C8B-B14F-4D97-AF65-F5344CB8AC3E}">
        <p14:creationId xmlns:p14="http://schemas.microsoft.com/office/powerpoint/2010/main" val="3458321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3096"/>
            </a:lvl1pPr>
          </a:lstStyle>
          <a:p>
            <a:r>
              <a:rPr lang="en-US"/>
              <a:t>Click to edit Master title style</a:t>
            </a:r>
            <a:endParaRPr lang="en-US" dirty="0"/>
          </a:p>
        </p:txBody>
      </p:sp>
      <p:sp>
        <p:nvSpPr>
          <p:cNvPr id="3" name="Text Placeholder 2"/>
          <p:cNvSpPr>
            <a:spLocks noGrp="1"/>
          </p:cNvSpPr>
          <p:nvPr>
            <p:ph type="body" idx="1"/>
          </p:nvPr>
        </p:nvSpPr>
        <p:spPr>
          <a:xfrm>
            <a:off x="2034444" y="13254695"/>
            <a:ext cx="9167367" cy="1796817"/>
          </a:xfrm>
        </p:spPr>
        <p:txBody>
          <a:bodyPr anchor="b">
            <a:noAutofit/>
          </a:bodyPr>
          <a:lstStyle>
            <a:lvl1pPr marL="0" indent="0">
              <a:buNone/>
              <a:defRPr sz="7483" b="0">
                <a:solidFill>
                  <a:schemeClr val="accent1"/>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29" name="Picture Placeholder 2"/>
          <p:cNvSpPr>
            <a:spLocks noGrp="1" noChangeAspect="1"/>
          </p:cNvSpPr>
          <p:nvPr>
            <p:ph type="pic" idx="15"/>
          </p:nvPr>
        </p:nvSpPr>
        <p:spPr>
          <a:xfrm>
            <a:off x="2034444" y="6890279"/>
            <a:ext cx="9167367" cy="475191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4989"/>
            </a:lvl1pPr>
            <a:lvl2pPr marL="1425595" indent="0">
              <a:buNone/>
              <a:defRPr sz="4989"/>
            </a:lvl2pPr>
            <a:lvl3pPr marL="2851191" indent="0">
              <a:buNone/>
              <a:defRPr sz="4989"/>
            </a:lvl3pPr>
            <a:lvl4pPr marL="4276786" indent="0">
              <a:buNone/>
              <a:defRPr sz="4989"/>
            </a:lvl4pPr>
            <a:lvl5pPr marL="5702381" indent="0">
              <a:buNone/>
              <a:defRPr sz="4989"/>
            </a:lvl5pPr>
            <a:lvl6pPr marL="7127977" indent="0">
              <a:buNone/>
              <a:defRPr sz="4989"/>
            </a:lvl6pPr>
            <a:lvl7pPr marL="8553572" indent="0">
              <a:buNone/>
              <a:defRPr sz="4989"/>
            </a:lvl7pPr>
            <a:lvl8pPr marL="9979167" indent="0">
              <a:buNone/>
              <a:defRPr sz="4989"/>
            </a:lvl8pPr>
            <a:lvl9pPr marL="11404763" indent="0">
              <a:buNone/>
              <a:defRPr sz="4989"/>
            </a:lvl9pPr>
          </a:lstStyle>
          <a:p>
            <a:r>
              <a:rPr lang="en-US"/>
              <a:t>Click icon to add picture</a:t>
            </a:r>
            <a:endParaRPr lang="en-US" dirty="0"/>
          </a:p>
        </p:txBody>
      </p:sp>
      <p:sp>
        <p:nvSpPr>
          <p:cNvPr id="22" name="Text Placeholder 3"/>
          <p:cNvSpPr>
            <a:spLocks noGrp="1"/>
          </p:cNvSpPr>
          <p:nvPr>
            <p:ph type="body" sz="half" idx="18"/>
          </p:nvPr>
        </p:nvSpPr>
        <p:spPr>
          <a:xfrm>
            <a:off x="2034444" y="15051514"/>
            <a:ext cx="9167367" cy="2055388"/>
          </a:xfrm>
        </p:spPr>
        <p:txBody>
          <a:bodyPr anchor="t">
            <a:normAutofit/>
          </a:bodyPr>
          <a:lstStyle>
            <a:lvl1pPr marL="0" indent="0">
              <a:buNone/>
              <a:defRPr sz="4365"/>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Click to edit Master text styles</a:t>
            </a:r>
          </a:p>
        </p:txBody>
      </p:sp>
      <p:sp>
        <p:nvSpPr>
          <p:cNvPr id="5" name="Text Placeholder 4"/>
          <p:cNvSpPr>
            <a:spLocks noGrp="1"/>
          </p:cNvSpPr>
          <p:nvPr>
            <p:ph type="body" sz="quarter" idx="3"/>
          </p:nvPr>
        </p:nvSpPr>
        <p:spPr>
          <a:xfrm>
            <a:off x="12127458" y="13254695"/>
            <a:ext cx="9137667" cy="1796817"/>
          </a:xfrm>
        </p:spPr>
        <p:txBody>
          <a:bodyPr anchor="b">
            <a:noAutofit/>
          </a:bodyPr>
          <a:lstStyle>
            <a:lvl1pPr marL="0" indent="0">
              <a:buNone/>
              <a:defRPr sz="7483" b="0">
                <a:solidFill>
                  <a:schemeClr val="accent1"/>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30" name="Picture Placeholder 2"/>
          <p:cNvSpPr>
            <a:spLocks noGrp="1" noChangeAspect="1"/>
          </p:cNvSpPr>
          <p:nvPr>
            <p:ph type="pic" idx="21"/>
          </p:nvPr>
        </p:nvSpPr>
        <p:spPr>
          <a:xfrm>
            <a:off x="12127455" y="6890279"/>
            <a:ext cx="9137667" cy="475191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4989"/>
            </a:lvl1pPr>
            <a:lvl2pPr marL="1425595" indent="0">
              <a:buNone/>
              <a:defRPr sz="4989"/>
            </a:lvl2pPr>
            <a:lvl3pPr marL="2851191" indent="0">
              <a:buNone/>
              <a:defRPr sz="4989"/>
            </a:lvl3pPr>
            <a:lvl4pPr marL="4276786" indent="0">
              <a:buNone/>
              <a:defRPr sz="4989"/>
            </a:lvl4pPr>
            <a:lvl5pPr marL="5702381" indent="0">
              <a:buNone/>
              <a:defRPr sz="4989"/>
            </a:lvl5pPr>
            <a:lvl6pPr marL="7127977" indent="0">
              <a:buNone/>
              <a:defRPr sz="4989"/>
            </a:lvl6pPr>
            <a:lvl7pPr marL="8553572" indent="0">
              <a:buNone/>
              <a:defRPr sz="4989"/>
            </a:lvl7pPr>
            <a:lvl8pPr marL="9979167" indent="0">
              <a:buNone/>
              <a:defRPr sz="4989"/>
            </a:lvl8pPr>
            <a:lvl9pPr marL="11404763" indent="0">
              <a:buNone/>
              <a:defRPr sz="4989"/>
            </a:lvl9pPr>
          </a:lstStyle>
          <a:p>
            <a:r>
              <a:rPr lang="en-US"/>
              <a:t>Click icon to add picture</a:t>
            </a:r>
            <a:endParaRPr lang="en-US" dirty="0"/>
          </a:p>
        </p:txBody>
      </p:sp>
      <p:sp>
        <p:nvSpPr>
          <p:cNvPr id="23" name="Text Placeholder 3"/>
          <p:cNvSpPr>
            <a:spLocks noGrp="1"/>
          </p:cNvSpPr>
          <p:nvPr>
            <p:ph type="body" sz="half" idx="19"/>
          </p:nvPr>
        </p:nvSpPr>
        <p:spPr>
          <a:xfrm>
            <a:off x="12123238" y="15051510"/>
            <a:ext cx="9149768" cy="2055388"/>
          </a:xfrm>
        </p:spPr>
        <p:txBody>
          <a:bodyPr anchor="t">
            <a:normAutofit/>
          </a:bodyPr>
          <a:lstStyle>
            <a:lvl1pPr marL="0" indent="0">
              <a:buNone/>
              <a:defRPr sz="4365"/>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Click to edit Master text styles</a:t>
            </a:r>
          </a:p>
        </p:txBody>
      </p:sp>
      <p:sp>
        <p:nvSpPr>
          <p:cNvPr id="14" name="Text Placeholder 4"/>
          <p:cNvSpPr>
            <a:spLocks noGrp="1"/>
          </p:cNvSpPr>
          <p:nvPr>
            <p:ph type="body" sz="quarter" idx="13"/>
          </p:nvPr>
        </p:nvSpPr>
        <p:spPr>
          <a:xfrm>
            <a:off x="22215521" y="13254695"/>
            <a:ext cx="9142619" cy="1796817"/>
          </a:xfrm>
        </p:spPr>
        <p:txBody>
          <a:bodyPr anchor="b">
            <a:noAutofit/>
          </a:bodyPr>
          <a:lstStyle>
            <a:lvl1pPr marL="0" indent="0">
              <a:buNone/>
              <a:defRPr sz="7483" b="0">
                <a:solidFill>
                  <a:schemeClr val="accent1"/>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31" name="Picture Placeholder 2"/>
          <p:cNvSpPr>
            <a:spLocks noGrp="1" noChangeAspect="1"/>
          </p:cNvSpPr>
          <p:nvPr>
            <p:ph type="pic" idx="22"/>
          </p:nvPr>
        </p:nvSpPr>
        <p:spPr>
          <a:xfrm>
            <a:off x="22215518" y="6890279"/>
            <a:ext cx="9142619" cy="475191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4989"/>
            </a:lvl1pPr>
            <a:lvl2pPr marL="1425595" indent="0">
              <a:buNone/>
              <a:defRPr sz="4989"/>
            </a:lvl2pPr>
            <a:lvl3pPr marL="2851191" indent="0">
              <a:buNone/>
              <a:defRPr sz="4989"/>
            </a:lvl3pPr>
            <a:lvl4pPr marL="4276786" indent="0">
              <a:buNone/>
              <a:defRPr sz="4989"/>
            </a:lvl4pPr>
            <a:lvl5pPr marL="5702381" indent="0">
              <a:buNone/>
              <a:defRPr sz="4989"/>
            </a:lvl5pPr>
            <a:lvl6pPr marL="7127977" indent="0">
              <a:buNone/>
              <a:defRPr sz="4989"/>
            </a:lvl6pPr>
            <a:lvl7pPr marL="8553572" indent="0">
              <a:buNone/>
              <a:defRPr sz="4989"/>
            </a:lvl7pPr>
            <a:lvl8pPr marL="9979167" indent="0">
              <a:buNone/>
              <a:defRPr sz="4989"/>
            </a:lvl8pPr>
            <a:lvl9pPr marL="11404763" indent="0">
              <a:buNone/>
              <a:defRPr sz="4989"/>
            </a:lvl9pPr>
          </a:lstStyle>
          <a:p>
            <a:r>
              <a:rPr lang="en-US"/>
              <a:t>Click icon to add picture</a:t>
            </a:r>
            <a:endParaRPr lang="en-US" dirty="0"/>
          </a:p>
        </p:txBody>
      </p:sp>
      <p:sp>
        <p:nvSpPr>
          <p:cNvPr id="24" name="Text Placeholder 3"/>
          <p:cNvSpPr>
            <a:spLocks noGrp="1"/>
          </p:cNvSpPr>
          <p:nvPr>
            <p:ph type="body" sz="half" idx="20"/>
          </p:nvPr>
        </p:nvSpPr>
        <p:spPr>
          <a:xfrm>
            <a:off x="22215132" y="15051504"/>
            <a:ext cx="9154729" cy="2055388"/>
          </a:xfrm>
        </p:spPr>
        <p:txBody>
          <a:bodyPr anchor="t">
            <a:normAutofit/>
          </a:bodyPr>
          <a:lstStyle>
            <a:lvl1pPr marL="0" indent="0">
              <a:buNone/>
              <a:defRPr sz="4365"/>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Click to edit Master text styles</a:t>
            </a:r>
          </a:p>
        </p:txBody>
      </p:sp>
      <p:cxnSp>
        <p:nvCxnSpPr>
          <p:cNvPr id="17" name="Straight Connector 16"/>
          <p:cNvCxnSpPr/>
          <p:nvPr/>
        </p:nvCxnSpPr>
        <p:spPr>
          <a:xfrm>
            <a:off x="11618480" y="6652684"/>
            <a:ext cx="0" cy="12354983"/>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1708913" y="6652684"/>
            <a:ext cx="0" cy="1236895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5EBDAA-5C37-47DC-A04E-FE91EFFBFC42}" type="datetimeFigureOut">
              <a:rPr lang="en-IN" smtClean="0"/>
              <a:t>18-06-2020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86908-637F-40CB-99F3-951E907599A2}" type="slidenum">
              <a:rPr lang="en-IN" smtClean="0"/>
              <a:t>‹#›</a:t>
            </a:fld>
            <a:endParaRPr lang="en-IN"/>
          </a:p>
        </p:txBody>
      </p:sp>
    </p:spTree>
    <p:extLst>
      <p:ext uri="{BB962C8B-B14F-4D97-AF65-F5344CB8AC3E}">
        <p14:creationId xmlns:p14="http://schemas.microsoft.com/office/powerpoint/2010/main" val="3611984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EBDAA-5C37-47DC-A04E-FE91EFFBFC42}"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86908-637F-40CB-99F3-951E907599A2}" type="slidenum">
              <a:rPr lang="en-IN" smtClean="0"/>
              <a:t>‹#›</a:t>
            </a:fld>
            <a:endParaRPr lang="en-IN"/>
          </a:p>
        </p:txBody>
      </p:sp>
    </p:spTree>
    <p:extLst>
      <p:ext uri="{BB962C8B-B14F-4D97-AF65-F5344CB8AC3E}">
        <p14:creationId xmlns:p14="http://schemas.microsoft.com/office/powerpoint/2010/main" val="1486970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893357" y="1341430"/>
            <a:ext cx="5464783" cy="18166181"/>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2034446" y="2767006"/>
            <a:ext cx="23146113" cy="167406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EBDAA-5C37-47DC-A04E-FE91EFFBFC42}"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86908-637F-40CB-99F3-951E907599A2}" type="slidenum">
              <a:rPr lang="en-IN" smtClean="0"/>
              <a:t>‹#›</a:t>
            </a:fld>
            <a:endParaRPr lang="en-IN"/>
          </a:p>
        </p:txBody>
      </p:sp>
    </p:spTree>
    <p:extLst>
      <p:ext uri="{BB962C8B-B14F-4D97-AF65-F5344CB8AC3E}">
        <p14:creationId xmlns:p14="http://schemas.microsoft.com/office/powerpoint/2010/main" val="3238890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EBDAA-5C37-47DC-A04E-FE91EFFBFC42}"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86908-637F-40CB-99F3-951E907599A2}" type="slidenum">
              <a:rPr lang="en-IN" smtClean="0"/>
              <a:t>‹#›</a:t>
            </a:fld>
            <a:endParaRPr lang="en-IN"/>
          </a:p>
        </p:txBody>
      </p:sp>
    </p:spTree>
    <p:extLst>
      <p:ext uri="{BB962C8B-B14F-4D97-AF65-F5344CB8AC3E}">
        <p14:creationId xmlns:p14="http://schemas.microsoft.com/office/powerpoint/2010/main" val="2768294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01269" y="8923044"/>
            <a:ext cx="27519272" cy="5973094"/>
          </a:xfrm>
        </p:spPr>
        <p:txBody>
          <a:bodyPr anchor="b"/>
          <a:lstStyle>
            <a:lvl1pPr algn="l">
              <a:defRPr sz="12472" b="0" cap="none"/>
            </a:lvl1pPr>
          </a:lstStyle>
          <a:p>
            <a:r>
              <a:rPr lang="en-US"/>
              <a:t>Click to edit Master title style</a:t>
            </a:r>
            <a:endParaRPr lang="en-US" dirty="0"/>
          </a:p>
        </p:txBody>
      </p:sp>
      <p:sp>
        <p:nvSpPr>
          <p:cNvPr id="3" name="Text Placeholder 2"/>
          <p:cNvSpPr>
            <a:spLocks noGrp="1"/>
          </p:cNvSpPr>
          <p:nvPr>
            <p:ph type="body" idx="1"/>
          </p:nvPr>
        </p:nvSpPr>
        <p:spPr>
          <a:xfrm>
            <a:off x="3601264" y="14896139"/>
            <a:ext cx="27519275" cy="2682775"/>
          </a:xfrm>
        </p:spPr>
        <p:txBody>
          <a:bodyPr anchor="t"/>
          <a:lstStyle>
            <a:lvl1pPr marL="0" indent="0" algn="l">
              <a:buNone/>
              <a:defRPr sz="6236" cap="all">
                <a:solidFill>
                  <a:schemeClr val="accent1"/>
                </a:solidFill>
              </a:defRPr>
            </a:lvl1pPr>
            <a:lvl2pPr marL="1425595" indent="0">
              <a:buNone/>
              <a:defRPr sz="5613">
                <a:solidFill>
                  <a:schemeClr val="tx1">
                    <a:tint val="75000"/>
                  </a:schemeClr>
                </a:solidFill>
              </a:defRPr>
            </a:lvl2pPr>
            <a:lvl3pPr marL="2851191" indent="0">
              <a:buNone/>
              <a:defRPr sz="4989">
                <a:solidFill>
                  <a:schemeClr val="tx1">
                    <a:tint val="75000"/>
                  </a:schemeClr>
                </a:solidFill>
              </a:defRPr>
            </a:lvl3pPr>
            <a:lvl4pPr marL="4276786" indent="0">
              <a:buNone/>
              <a:defRPr sz="4365">
                <a:solidFill>
                  <a:schemeClr val="tx1">
                    <a:tint val="75000"/>
                  </a:schemeClr>
                </a:solidFill>
              </a:defRPr>
            </a:lvl4pPr>
            <a:lvl5pPr marL="5702381" indent="0">
              <a:buNone/>
              <a:defRPr sz="4365">
                <a:solidFill>
                  <a:schemeClr val="tx1">
                    <a:tint val="75000"/>
                  </a:schemeClr>
                </a:solidFill>
              </a:defRPr>
            </a:lvl5pPr>
            <a:lvl6pPr marL="7127977" indent="0">
              <a:buNone/>
              <a:defRPr sz="4365">
                <a:solidFill>
                  <a:schemeClr val="tx1">
                    <a:tint val="75000"/>
                  </a:schemeClr>
                </a:solidFill>
              </a:defRPr>
            </a:lvl6pPr>
            <a:lvl7pPr marL="8553572" indent="0">
              <a:buNone/>
              <a:defRPr sz="4365">
                <a:solidFill>
                  <a:schemeClr val="tx1">
                    <a:tint val="75000"/>
                  </a:schemeClr>
                </a:solidFill>
              </a:defRPr>
            </a:lvl7pPr>
            <a:lvl8pPr marL="9979167" indent="0">
              <a:buNone/>
              <a:defRPr sz="4365">
                <a:solidFill>
                  <a:schemeClr val="tx1">
                    <a:tint val="75000"/>
                  </a:schemeClr>
                </a:solidFill>
              </a:defRPr>
            </a:lvl8pPr>
            <a:lvl9pPr marL="11404763" indent="0">
              <a:buNone/>
              <a:defRPr sz="436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EBDAA-5C37-47DC-A04E-FE91EFFBFC42}"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86908-637F-40CB-99F3-951E907599A2}" type="slidenum">
              <a:rPr lang="en-IN" smtClean="0"/>
              <a:t>‹#›</a:t>
            </a:fld>
            <a:endParaRPr lang="en-IN"/>
          </a:p>
        </p:txBody>
      </p:sp>
    </p:spTree>
    <p:extLst>
      <p:ext uri="{BB962C8B-B14F-4D97-AF65-F5344CB8AC3E}">
        <p14:creationId xmlns:p14="http://schemas.microsoft.com/office/powerpoint/2010/main" val="1317269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440238" y="6424989"/>
            <a:ext cx="13708220" cy="13082622"/>
          </a:xfrm>
        </p:spPr>
        <p:txBody>
          <a:bodyPr>
            <a:normAutofit/>
          </a:bodyPr>
          <a:lstStyle>
            <a:lvl1pPr>
              <a:defRPr sz="5613"/>
            </a:lvl1pPr>
            <a:lvl2pPr>
              <a:defRPr sz="4989"/>
            </a:lvl2pPr>
            <a:lvl3pPr>
              <a:defRPr sz="4365"/>
            </a:lvl3pPr>
            <a:lvl4pPr>
              <a:defRPr sz="3742"/>
            </a:lvl4pPr>
            <a:lvl5pPr>
              <a:defRPr sz="3742"/>
            </a:lvl5pPr>
            <a:lvl6pPr>
              <a:defRPr sz="3742"/>
            </a:lvl6pPr>
            <a:lvl7pPr>
              <a:defRPr sz="3742"/>
            </a:lvl7pPr>
            <a:lvl8pPr>
              <a:defRPr sz="3742"/>
            </a:lvl8pPr>
            <a:lvl9pPr>
              <a:defRPr sz="374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7631271" y="6411011"/>
            <a:ext cx="13708226" cy="13096597"/>
          </a:xfrm>
        </p:spPr>
        <p:txBody>
          <a:bodyPr>
            <a:normAutofit/>
          </a:bodyPr>
          <a:lstStyle>
            <a:lvl1pPr>
              <a:defRPr sz="5613"/>
            </a:lvl1pPr>
            <a:lvl2pPr>
              <a:defRPr sz="4989"/>
            </a:lvl2pPr>
            <a:lvl3pPr>
              <a:defRPr sz="4365"/>
            </a:lvl3pPr>
            <a:lvl4pPr>
              <a:defRPr sz="3742"/>
            </a:lvl4pPr>
            <a:lvl5pPr>
              <a:defRPr sz="3742"/>
            </a:lvl5pPr>
            <a:lvl6pPr>
              <a:defRPr sz="3742"/>
            </a:lvl6pPr>
            <a:lvl7pPr>
              <a:defRPr sz="3742"/>
            </a:lvl7pPr>
            <a:lvl8pPr>
              <a:defRPr sz="3742"/>
            </a:lvl8pPr>
            <a:lvl9pPr>
              <a:defRPr sz="374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EBDAA-5C37-47DC-A04E-FE91EFFBFC42}" type="datetimeFigureOut">
              <a:rPr lang="en-IN" smtClean="0"/>
              <a:t>18-06-2020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D86908-637F-40CB-99F3-951E907599A2}" type="slidenum">
              <a:rPr lang="en-IN" smtClean="0"/>
              <a:t>‹#›</a:t>
            </a:fld>
            <a:endParaRPr lang="en-IN"/>
          </a:p>
        </p:txBody>
      </p:sp>
    </p:spTree>
    <p:extLst>
      <p:ext uri="{BB962C8B-B14F-4D97-AF65-F5344CB8AC3E}">
        <p14:creationId xmlns:p14="http://schemas.microsoft.com/office/powerpoint/2010/main" val="2123677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440239" y="5939896"/>
            <a:ext cx="13708217" cy="1796817"/>
          </a:xfrm>
        </p:spPr>
        <p:txBody>
          <a:bodyPr anchor="b">
            <a:noAutofit/>
          </a:bodyPr>
          <a:lstStyle>
            <a:lvl1pPr marL="0" indent="0">
              <a:buNone/>
              <a:defRPr sz="7483" b="0">
                <a:solidFill>
                  <a:schemeClr val="accent1"/>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3440238" y="7840662"/>
            <a:ext cx="13708220" cy="11666947"/>
          </a:xfrm>
        </p:spPr>
        <p:txBody>
          <a:bodyPr>
            <a:normAutofit/>
          </a:bodyPr>
          <a:lstStyle>
            <a:lvl1pPr>
              <a:defRPr sz="5613"/>
            </a:lvl1pPr>
            <a:lvl2pPr>
              <a:defRPr sz="4989"/>
            </a:lvl2pPr>
            <a:lvl3pPr>
              <a:defRPr sz="4365"/>
            </a:lvl3pPr>
            <a:lvl4pPr>
              <a:defRPr sz="3742"/>
            </a:lvl4pPr>
            <a:lvl5pPr>
              <a:defRPr sz="3742"/>
            </a:lvl5pPr>
            <a:lvl6pPr>
              <a:defRPr sz="3742"/>
            </a:lvl6pPr>
            <a:lvl7pPr>
              <a:defRPr sz="3742"/>
            </a:lvl7pPr>
            <a:lvl8pPr>
              <a:defRPr sz="3742"/>
            </a:lvl8pPr>
            <a:lvl9pPr>
              <a:defRPr sz="374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7631277" y="5939896"/>
            <a:ext cx="13708220" cy="1796817"/>
          </a:xfrm>
        </p:spPr>
        <p:txBody>
          <a:bodyPr anchor="b">
            <a:noAutofit/>
          </a:bodyPr>
          <a:lstStyle>
            <a:lvl1pPr marL="0" indent="0">
              <a:buNone/>
              <a:defRPr sz="7483" b="0">
                <a:solidFill>
                  <a:schemeClr val="accent1"/>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7631277" y="7840662"/>
            <a:ext cx="13708220" cy="11666947"/>
          </a:xfrm>
        </p:spPr>
        <p:txBody>
          <a:bodyPr>
            <a:normAutofit/>
          </a:bodyPr>
          <a:lstStyle>
            <a:lvl1pPr>
              <a:defRPr sz="5613"/>
            </a:lvl1pPr>
            <a:lvl2pPr>
              <a:defRPr sz="4989"/>
            </a:lvl2pPr>
            <a:lvl3pPr>
              <a:defRPr sz="4365"/>
            </a:lvl3pPr>
            <a:lvl4pPr>
              <a:defRPr sz="3742"/>
            </a:lvl4pPr>
            <a:lvl5pPr>
              <a:defRPr sz="3742"/>
            </a:lvl5pPr>
            <a:lvl6pPr>
              <a:defRPr sz="3742"/>
            </a:lvl6pPr>
            <a:lvl7pPr>
              <a:defRPr sz="3742"/>
            </a:lvl7pPr>
            <a:lvl8pPr>
              <a:defRPr sz="3742"/>
            </a:lvl8pPr>
            <a:lvl9pPr>
              <a:defRPr sz="374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EBDAA-5C37-47DC-A04E-FE91EFFBFC42}" type="datetimeFigureOut">
              <a:rPr lang="en-IN" smtClean="0"/>
              <a:t>18-06-2020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D86908-637F-40CB-99F3-951E907599A2}" type="slidenum">
              <a:rPr lang="en-IN" smtClean="0"/>
              <a:t>‹#›</a:t>
            </a:fld>
            <a:endParaRPr lang="en-IN"/>
          </a:p>
        </p:txBody>
      </p:sp>
    </p:spTree>
    <p:extLst>
      <p:ext uri="{BB962C8B-B14F-4D97-AF65-F5344CB8AC3E}">
        <p14:creationId xmlns:p14="http://schemas.microsoft.com/office/powerpoint/2010/main" val="1604888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F5EBDAA-5C37-47DC-A04E-FE91EFFBFC42}" type="datetimeFigureOut">
              <a:rPr lang="en-IN" smtClean="0"/>
              <a:t>18-06-2020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DD86908-637F-40CB-99F3-951E907599A2}" type="slidenum">
              <a:rPr lang="en-IN" smtClean="0"/>
              <a:t>‹#›</a:t>
            </a:fld>
            <a:endParaRPr lang="en-IN"/>
          </a:p>
        </p:txBody>
      </p:sp>
    </p:spTree>
    <p:extLst>
      <p:ext uri="{BB962C8B-B14F-4D97-AF65-F5344CB8AC3E}">
        <p14:creationId xmlns:p14="http://schemas.microsoft.com/office/powerpoint/2010/main" val="371184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F5EBDAA-5C37-47DC-A04E-FE91EFFBFC42}" type="datetimeFigureOut">
              <a:rPr lang="en-IN" smtClean="0"/>
              <a:t>18-06-2020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DD86908-637F-40CB-99F3-951E907599A2}" type="slidenum">
              <a:rPr lang="en-IN" smtClean="0"/>
              <a:t>‹#›</a:t>
            </a:fld>
            <a:endParaRPr lang="en-IN"/>
          </a:p>
        </p:txBody>
      </p:sp>
    </p:spTree>
    <p:extLst>
      <p:ext uri="{BB962C8B-B14F-4D97-AF65-F5344CB8AC3E}">
        <p14:creationId xmlns:p14="http://schemas.microsoft.com/office/powerpoint/2010/main" val="213098510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01261" y="4514321"/>
            <a:ext cx="10604854" cy="4514321"/>
          </a:xfrm>
        </p:spPr>
        <p:txBody>
          <a:bodyPr anchor="b"/>
          <a:lstStyle>
            <a:lvl1pPr algn="l">
              <a:defRPr sz="7483" b="0"/>
            </a:lvl1pPr>
          </a:lstStyle>
          <a:p>
            <a:r>
              <a:rPr lang="en-US"/>
              <a:t>Click to edit Master title style</a:t>
            </a:r>
            <a:endParaRPr lang="en-US" dirty="0"/>
          </a:p>
        </p:txBody>
      </p:sp>
      <p:sp>
        <p:nvSpPr>
          <p:cNvPr id="3" name="Content Placeholder 2"/>
          <p:cNvSpPr>
            <a:spLocks noGrp="1"/>
          </p:cNvSpPr>
          <p:nvPr>
            <p:ph idx="1"/>
          </p:nvPr>
        </p:nvSpPr>
        <p:spPr>
          <a:xfrm>
            <a:off x="14918908" y="4514321"/>
            <a:ext cx="16201633" cy="14255750"/>
          </a:xfrm>
        </p:spPr>
        <p:txBody>
          <a:bodyPr anchor="ctr">
            <a:normAutofit/>
          </a:bodyPr>
          <a:lstStyle>
            <a:lvl1pPr>
              <a:defRPr sz="6236"/>
            </a:lvl1pPr>
            <a:lvl2pPr>
              <a:defRPr sz="5613"/>
            </a:lvl2pPr>
            <a:lvl3pPr>
              <a:defRPr sz="4989"/>
            </a:lvl3pPr>
            <a:lvl4pPr>
              <a:defRPr sz="4365"/>
            </a:lvl4pPr>
            <a:lvl5pPr>
              <a:defRPr sz="4365"/>
            </a:lvl5pPr>
            <a:lvl6pPr>
              <a:defRPr sz="4365"/>
            </a:lvl6pPr>
            <a:lvl7pPr>
              <a:defRPr sz="4365"/>
            </a:lvl7pPr>
            <a:lvl8pPr>
              <a:defRPr sz="4365"/>
            </a:lvl8pPr>
            <a:lvl9pPr>
              <a:defRPr sz="43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601263" y="9757270"/>
            <a:ext cx="10604851" cy="9028639"/>
          </a:xfrm>
        </p:spPr>
        <p:txBody>
          <a:bodyPr/>
          <a:lstStyle>
            <a:lvl1pPr marL="0" indent="0">
              <a:buNone/>
              <a:defRPr sz="4365"/>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Click to edit Master text styles</a:t>
            </a:r>
          </a:p>
        </p:txBody>
      </p:sp>
      <p:sp>
        <p:nvSpPr>
          <p:cNvPr id="7" name="Date Placeholder 4"/>
          <p:cNvSpPr>
            <a:spLocks noGrp="1"/>
          </p:cNvSpPr>
          <p:nvPr>
            <p:ph type="dt" sz="half" idx="10"/>
          </p:nvPr>
        </p:nvSpPr>
        <p:spPr/>
        <p:txBody>
          <a:bodyPr/>
          <a:lstStyle/>
          <a:p>
            <a:fld id="{9F5EBDAA-5C37-47DC-A04E-FE91EFFBFC42}" type="datetimeFigureOut">
              <a:rPr lang="en-IN" smtClean="0"/>
              <a:t>18-06-2020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DD86908-637F-40CB-99F3-951E907599A2}" type="slidenum">
              <a:rPr lang="en-IN" smtClean="0"/>
              <a:t>‹#›</a:t>
            </a:fld>
            <a:endParaRPr lang="en-IN"/>
          </a:p>
        </p:txBody>
      </p:sp>
    </p:spTree>
    <p:extLst>
      <p:ext uri="{BB962C8B-B14F-4D97-AF65-F5344CB8AC3E}">
        <p14:creationId xmlns:p14="http://schemas.microsoft.com/office/powerpoint/2010/main" val="4144430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97996" y="5781474"/>
            <a:ext cx="15880185" cy="4910339"/>
          </a:xfrm>
        </p:spPr>
        <p:txBody>
          <a:bodyPr anchor="b">
            <a:normAutofit/>
          </a:bodyPr>
          <a:lstStyle>
            <a:lvl1pPr algn="l">
              <a:defRPr sz="11225"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669372" y="3563938"/>
            <a:ext cx="9979164" cy="14255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4989"/>
            </a:lvl1pPr>
            <a:lvl2pPr marL="1425595" indent="0">
              <a:buNone/>
              <a:defRPr sz="4989"/>
            </a:lvl2pPr>
            <a:lvl3pPr marL="2851191" indent="0">
              <a:buNone/>
              <a:defRPr sz="4989"/>
            </a:lvl3pPr>
            <a:lvl4pPr marL="4276786" indent="0">
              <a:buNone/>
              <a:defRPr sz="4989"/>
            </a:lvl4pPr>
            <a:lvl5pPr marL="5702381" indent="0">
              <a:buNone/>
              <a:defRPr sz="4989"/>
            </a:lvl5pPr>
            <a:lvl6pPr marL="7127977" indent="0">
              <a:buNone/>
              <a:defRPr sz="4989"/>
            </a:lvl6pPr>
            <a:lvl7pPr marL="8553572" indent="0">
              <a:buNone/>
              <a:defRPr sz="4989"/>
            </a:lvl7pPr>
            <a:lvl8pPr marL="9979167" indent="0">
              <a:buNone/>
              <a:defRPr sz="4989"/>
            </a:lvl8pPr>
            <a:lvl9pPr marL="11404763" indent="0">
              <a:buNone/>
              <a:defRPr sz="4989"/>
            </a:lvl9pPr>
          </a:lstStyle>
          <a:p>
            <a:r>
              <a:rPr lang="en-US"/>
              <a:t>Click icon to add picture</a:t>
            </a:r>
            <a:endParaRPr lang="en-US" dirty="0"/>
          </a:p>
        </p:txBody>
      </p:sp>
      <p:sp>
        <p:nvSpPr>
          <p:cNvPr id="4" name="Text Placeholder 3"/>
          <p:cNvSpPr>
            <a:spLocks noGrp="1"/>
          </p:cNvSpPr>
          <p:nvPr>
            <p:ph type="body" sz="half" idx="2"/>
          </p:nvPr>
        </p:nvSpPr>
        <p:spPr>
          <a:xfrm>
            <a:off x="3601262" y="11404600"/>
            <a:ext cx="15855468" cy="4276725"/>
          </a:xfrm>
        </p:spPr>
        <p:txBody>
          <a:bodyPr>
            <a:normAutofit/>
          </a:bodyPr>
          <a:lstStyle>
            <a:lvl1pPr marL="0" indent="0">
              <a:buNone/>
              <a:defRPr sz="4365"/>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Click to edit Master text styles</a:t>
            </a:r>
          </a:p>
        </p:txBody>
      </p:sp>
      <p:sp>
        <p:nvSpPr>
          <p:cNvPr id="5" name="Date Placeholder 4"/>
          <p:cNvSpPr>
            <a:spLocks noGrp="1"/>
          </p:cNvSpPr>
          <p:nvPr>
            <p:ph type="dt" sz="half" idx="10"/>
          </p:nvPr>
        </p:nvSpPr>
        <p:spPr/>
        <p:txBody>
          <a:bodyPr/>
          <a:lstStyle/>
          <a:p>
            <a:fld id="{9F5EBDAA-5C37-47DC-A04E-FE91EFFBFC42}" type="datetimeFigureOut">
              <a:rPr lang="en-IN" smtClean="0"/>
              <a:t>18-06-2020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D86908-637F-40CB-99F3-951E907599A2}" type="slidenum">
              <a:rPr lang="en-IN" smtClean="0"/>
              <a:t>‹#›</a:t>
            </a:fld>
            <a:endParaRPr lang="en-IN"/>
          </a:p>
        </p:txBody>
      </p:sp>
    </p:spTree>
    <p:extLst>
      <p:ext uri="{BB962C8B-B14F-4D97-AF65-F5344CB8AC3E}">
        <p14:creationId xmlns:p14="http://schemas.microsoft.com/office/powerpoint/2010/main" val="41307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8324228"/>
            <a:ext cx="12587803" cy="13059399"/>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9018500"/>
            <a:ext cx="4747031" cy="7375614"/>
          </a:xfrm>
          <a:prstGeom prst="rect">
            <a:avLst/>
          </a:prstGeom>
        </p:spPr>
      </p:pic>
      <p:sp>
        <p:nvSpPr>
          <p:cNvPr id="16" name="Oval 15"/>
          <p:cNvSpPr/>
          <p:nvPr/>
        </p:nvSpPr>
        <p:spPr>
          <a:xfrm>
            <a:off x="26843752" y="5227108"/>
            <a:ext cx="8791168" cy="8791046"/>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24942960" y="2"/>
            <a:ext cx="4999519" cy="355897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26843752" y="19007667"/>
            <a:ext cx="3098561" cy="2375958"/>
          </a:xfrm>
          <a:prstGeom prst="rect">
            <a:avLst/>
          </a:prstGeom>
        </p:spPr>
      </p:pic>
      <p:sp>
        <p:nvSpPr>
          <p:cNvPr id="14" name="Rectangle 13"/>
          <p:cNvSpPr/>
          <p:nvPr/>
        </p:nvSpPr>
        <p:spPr>
          <a:xfrm>
            <a:off x="32546131" y="0"/>
            <a:ext cx="2138392" cy="35639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014640" y="1411600"/>
            <a:ext cx="29324857" cy="43669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440237" y="6401114"/>
            <a:ext cx="27896201" cy="13081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31666311" y="5583500"/>
            <a:ext cx="3088743" cy="950393"/>
          </a:xfrm>
          <a:prstGeom prst="rect">
            <a:avLst/>
          </a:prstGeom>
        </p:spPr>
        <p:txBody>
          <a:bodyPr vert="horz" lIns="91440" tIns="45720" rIns="91440" bIns="45720" rtlCol="0" anchor="t"/>
          <a:lstStyle>
            <a:lvl1pPr algn="l">
              <a:defRPr sz="3430" b="0" i="0">
                <a:solidFill>
                  <a:schemeClr val="tx1">
                    <a:tint val="75000"/>
                    <a:alpha val="60000"/>
                  </a:schemeClr>
                </a:solidFill>
              </a:defRPr>
            </a:lvl1pPr>
          </a:lstStyle>
          <a:p>
            <a:fld id="{9F5EBDAA-5C37-47DC-A04E-FE91EFFBFC42}" type="datetimeFigureOut">
              <a:rPr lang="en-IN" smtClean="0"/>
              <a:t>18-06-2020</a:t>
            </a:fld>
            <a:endParaRPr lang="en-IN"/>
          </a:p>
        </p:txBody>
      </p:sp>
      <p:sp>
        <p:nvSpPr>
          <p:cNvPr id="5" name="Footer Placeholder 4"/>
          <p:cNvSpPr>
            <a:spLocks noGrp="1"/>
          </p:cNvSpPr>
          <p:nvPr>
            <p:ph type="ftr" sz="quarter" idx="3"/>
          </p:nvPr>
        </p:nvSpPr>
        <p:spPr>
          <a:xfrm rot="5400000">
            <a:off x="27911976" y="10056650"/>
            <a:ext cx="12035055" cy="950400"/>
          </a:xfrm>
          <a:prstGeom prst="rect">
            <a:avLst/>
          </a:prstGeom>
        </p:spPr>
        <p:txBody>
          <a:bodyPr vert="horz" lIns="91440" tIns="45720" rIns="91440" bIns="45720" rtlCol="0" anchor="b"/>
          <a:lstStyle>
            <a:lvl1pPr algn="l">
              <a:defRPr sz="343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32280246" y="922101"/>
            <a:ext cx="2613587" cy="2393691"/>
          </a:xfrm>
          <a:prstGeom prst="rect">
            <a:avLst/>
          </a:prstGeom>
        </p:spPr>
        <p:txBody>
          <a:bodyPr vert="horz" lIns="91440" tIns="45720" rIns="91440" bIns="45720" rtlCol="0" anchor="b"/>
          <a:lstStyle>
            <a:lvl1pPr algn="ctr">
              <a:defRPr sz="8731" b="0" i="0">
                <a:solidFill>
                  <a:schemeClr val="tx1">
                    <a:tint val="75000"/>
                  </a:schemeClr>
                </a:solidFill>
              </a:defRPr>
            </a:lvl1pPr>
          </a:lstStyle>
          <a:p>
            <a:fld id="{3DD86908-637F-40CB-99F3-951E907599A2}" type="slidenum">
              <a:rPr lang="en-IN" smtClean="0"/>
              <a:t>‹#›</a:t>
            </a:fld>
            <a:endParaRPr lang="en-IN"/>
          </a:p>
        </p:txBody>
      </p:sp>
    </p:spTree>
    <p:extLst>
      <p:ext uri="{BB962C8B-B14F-4D97-AF65-F5344CB8AC3E}">
        <p14:creationId xmlns:p14="http://schemas.microsoft.com/office/powerpoint/2010/main" val="3720343175"/>
      </p:ext>
    </p:extLst>
  </p:cSld>
  <p:clrMap bg1="dk1" tx1="lt1" bg2="dk2" tx2="lt2" accent1="accent1" accent2="accent2" accent3="accent3" accent4="accent4" accent5="accent5" accent6="accent6" hlink="hlink" folHlink="folHlink"/>
  <p:sldLayoutIdLst>
    <p:sldLayoutId id="2147484266" r:id="rId1"/>
    <p:sldLayoutId id="2147484267" r:id="rId2"/>
    <p:sldLayoutId id="2147484268" r:id="rId3"/>
    <p:sldLayoutId id="2147484269" r:id="rId4"/>
    <p:sldLayoutId id="2147484270" r:id="rId5"/>
    <p:sldLayoutId id="2147484271" r:id="rId6"/>
    <p:sldLayoutId id="2147484272" r:id="rId7"/>
    <p:sldLayoutId id="2147484273" r:id="rId8"/>
    <p:sldLayoutId id="2147484274" r:id="rId9"/>
    <p:sldLayoutId id="2147484275" r:id="rId10"/>
    <p:sldLayoutId id="2147484276" r:id="rId11"/>
    <p:sldLayoutId id="2147484277" r:id="rId12"/>
    <p:sldLayoutId id="2147484278" r:id="rId13"/>
    <p:sldLayoutId id="2147484279" r:id="rId14"/>
    <p:sldLayoutId id="2147484280" r:id="rId15"/>
    <p:sldLayoutId id="2147484281" r:id="rId16"/>
    <p:sldLayoutId id="2147484282" r:id="rId17"/>
  </p:sldLayoutIdLst>
  <p:txStyles>
    <p:titleStyle>
      <a:lvl1pPr algn="l" defTabSz="1425595" rtl="0" eaLnBrk="1" latinLnBrk="0" hangingPunct="1">
        <a:spcBef>
          <a:spcPct val="0"/>
        </a:spcBef>
        <a:buNone/>
        <a:defRPr sz="13096"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069196" indent="-1069196" algn="l" defTabSz="1425595" rtl="0" eaLnBrk="1" latinLnBrk="0" hangingPunct="1">
        <a:spcBef>
          <a:spcPts val="3118"/>
        </a:spcBef>
        <a:spcAft>
          <a:spcPts val="0"/>
        </a:spcAft>
        <a:buClr>
          <a:schemeClr val="accent1"/>
        </a:buClr>
        <a:buSzPct val="80000"/>
        <a:buFont typeface="Wingdings 3" charset="2"/>
        <a:buChar char=""/>
        <a:defRPr sz="6236" b="0" i="0" kern="1200">
          <a:solidFill>
            <a:schemeClr val="tx1"/>
          </a:solidFill>
          <a:latin typeface="+mj-lt"/>
          <a:ea typeface="+mj-ea"/>
          <a:cs typeface="+mj-cs"/>
        </a:defRPr>
      </a:lvl1pPr>
      <a:lvl2pPr marL="2316592" indent="-890997" algn="l" defTabSz="1425595" rtl="0" eaLnBrk="1" latinLnBrk="0" hangingPunct="1">
        <a:spcBef>
          <a:spcPts val="3118"/>
        </a:spcBef>
        <a:spcAft>
          <a:spcPts val="0"/>
        </a:spcAft>
        <a:buClr>
          <a:schemeClr val="accent1"/>
        </a:buClr>
        <a:buSzPct val="80000"/>
        <a:buFont typeface="Wingdings 3" charset="2"/>
        <a:buChar char=""/>
        <a:defRPr sz="5613" b="0" i="0" kern="1200">
          <a:solidFill>
            <a:schemeClr val="tx1"/>
          </a:solidFill>
          <a:latin typeface="+mj-lt"/>
          <a:ea typeface="+mj-ea"/>
          <a:cs typeface="+mj-cs"/>
        </a:defRPr>
      </a:lvl2pPr>
      <a:lvl3pPr marL="3563988" indent="-712798" algn="l" defTabSz="1425595" rtl="0" eaLnBrk="1" latinLnBrk="0" hangingPunct="1">
        <a:spcBef>
          <a:spcPts val="3118"/>
        </a:spcBef>
        <a:spcAft>
          <a:spcPts val="0"/>
        </a:spcAft>
        <a:buClr>
          <a:schemeClr val="accent1"/>
        </a:buClr>
        <a:buSzPct val="80000"/>
        <a:buFont typeface="Wingdings 3" charset="2"/>
        <a:buChar char=""/>
        <a:defRPr sz="4989" b="0" i="0" kern="1200">
          <a:solidFill>
            <a:schemeClr val="tx1"/>
          </a:solidFill>
          <a:latin typeface="+mj-lt"/>
          <a:ea typeface="+mj-ea"/>
          <a:cs typeface="+mj-cs"/>
        </a:defRPr>
      </a:lvl3pPr>
      <a:lvl4pPr marL="4989584" indent="-712798" algn="l" defTabSz="1425595" rtl="0" eaLnBrk="1" latinLnBrk="0" hangingPunct="1">
        <a:spcBef>
          <a:spcPts val="3118"/>
        </a:spcBef>
        <a:spcAft>
          <a:spcPts val="0"/>
        </a:spcAft>
        <a:buClr>
          <a:schemeClr val="accent1"/>
        </a:buClr>
        <a:buSzPct val="80000"/>
        <a:buFont typeface="Wingdings 3" charset="2"/>
        <a:buChar char=""/>
        <a:defRPr sz="4365" b="0" i="0" kern="1200">
          <a:solidFill>
            <a:schemeClr val="tx1"/>
          </a:solidFill>
          <a:latin typeface="+mj-lt"/>
          <a:ea typeface="+mj-ea"/>
          <a:cs typeface="+mj-cs"/>
        </a:defRPr>
      </a:lvl4pPr>
      <a:lvl5pPr marL="6415179" indent="-712798" algn="l" defTabSz="1425595" rtl="0" eaLnBrk="1" latinLnBrk="0" hangingPunct="1">
        <a:spcBef>
          <a:spcPts val="3118"/>
        </a:spcBef>
        <a:spcAft>
          <a:spcPts val="0"/>
        </a:spcAft>
        <a:buClr>
          <a:schemeClr val="accent1"/>
        </a:buClr>
        <a:buSzPct val="80000"/>
        <a:buFont typeface="Wingdings 3" charset="2"/>
        <a:buChar char=""/>
        <a:defRPr sz="4365" b="0" i="0" kern="1200">
          <a:solidFill>
            <a:schemeClr val="tx1"/>
          </a:solidFill>
          <a:latin typeface="+mj-lt"/>
          <a:ea typeface="+mj-ea"/>
          <a:cs typeface="+mj-cs"/>
        </a:defRPr>
      </a:lvl5pPr>
      <a:lvl6pPr marL="7840774" indent="-712798" algn="l" defTabSz="1425595" rtl="0" eaLnBrk="1" latinLnBrk="0" hangingPunct="1">
        <a:spcBef>
          <a:spcPts val="3118"/>
        </a:spcBef>
        <a:spcAft>
          <a:spcPts val="0"/>
        </a:spcAft>
        <a:buClr>
          <a:schemeClr val="accent1"/>
        </a:buClr>
        <a:buSzPct val="80000"/>
        <a:buFont typeface="Wingdings 3" charset="2"/>
        <a:buChar char=""/>
        <a:defRPr sz="4365" b="0" i="0" kern="1200">
          <a:solidFill>
            <a:schemeClr val="tx1"/>
          </a:solidFill>
          <a:latin typeface="+mj-lt"/>
          <a:ea typeface="+mj-ea"/>
          <a:cs typeface="+mj-cs"/>
        </a:defRPr>
      </a:lvl6pPr>
      <a:lvl7pPr marL="9266370" indent="-712798" algn="l" defTabSz="1425595" rtl="0" eaLnBrk="1" latinLnBrk="0" hangingPunct="1">
        <a:spcBef>
          <a:spcPts val="3118"/>
        </a:spcBef>
        <a:spcAft>
          <a:spcPts val="0"/>
        </a:spcAft>
        <a:buClr>
          <a:schemeClr val="accent1"/>
        </a:buClr>
        <a:buSzPct val="80000"/>
        <a:buFont typeface="Wingdings 3" charset="2"/>
        <a:buChar char=""/>
        <a:defRPr sz="4365" b="0" i="0" kern="1200">
          <a:solidFill>
            <a:schemeClr val="tx1"/>
          </a:solidFill>
          <a:latin typeface="+mj-lt"/>
          <a:ea typeface="+mj-ea"/>
          <a:cs typeface="+mj-cs"/>
        </a:defRPr>
      </a:lvl7pPr>
      <a:lvl8pPr marL="10691965" indent="-712798" algn="l" defTabSz="1425595" rtl="0" eaLnBrk="1" latinLnBrk="0" hangingPunct="1">
        <a:spcBef>
          <a:spcPts val="3118"/>
        </a:spcBef>
        <a:spcAft>
          <a:spcPts val="0"/>
        </a:spcAft>
        <a:buClr>
          <a:schemeClr val="accent1"/>
        </a:buClr>
        <a:buSzPct val="80000"/>
        <a:buFont typeface="Wingdings 3" charset="2"/>
        <a:buChar char=""/>
        <a:defRPr sz="4365" b="0" i="0" kern="1200">
          <a:solidFill>
            <a:schemeClr val="tx1"/>
          </a:solidFill>
          <a:latin typeface="+mj-lt"/>
          <a:ea typeface="+mj-ea"/>
          <a:cs typeface="+mj-cs"/>
        </a:defRPr>
      </a:lvl8pPr>
      <a:lvl9pPr marL="12117560" indent="-712798" algn="l" defTabSz="1425595" rtl="0" eaLnBrk="1" latinLnBrk="0" hangingPunct="1">
        <a:spcBef>
          <a:spcPts val="3118"/>
        </a:spcBef>
        <a:spcAft>
          <a:spcPts val="0"/>
        </a:spcAft>
        <a:buClr>
          <a:schemeClr val="accent1"/>
        </a:buClr>
        <a:buSzPct val="80000"/>
        <a:buFont typeface="Wingdings 3" charset="2"/>
        <a:buChar char=""/>
        <a:defRPr sz="4365" b="0" i="0" kern="1200">
          <a:solidFill>
            <a:schemeClr val="tx1"/>
          </a:solidFill>
          <a:latin typeface="+mj-lt"/>
          <a:ea typeface="+mj-ea"/>
          <a:cs typeface="+mj-cs"/>
        </a:defRPr>
      </a:lvl9pPr>
    </p:bodyStyle>
    <p:otherStyle>
      <a:defPPr>
        <a:defRPr lang="en-US"/>
      </a:defPPr>
      <a:lvl1pPr marL="0" algn="l" defTabSz="1425595" rtl="0" eaLnBrk="1" latinLnBrk="0" hangingPunct="1">
        <a:defRPr sz="5613" kern="1200">
          <a:solidFill>
            <a:schemeClr val="tx1"/>
          </a:solidFill>
          <a:latin typeface="+mn-lt"/>
          <a:ea typeface="+mn-ea"/>
          <a:cs typeface="+mn-cs"/>
        </a:defRPr>
      </a:lvl1pPr>
      <a:lvl2pPr marL="1425595" algn="l" defTabSz="1425595" rtl="0" eaLnBrk="1" latinLnBrk="0" hangingPunct="1">
        <a:defRPr sz="5613" kern="1200">
          <a:solidFill>
            <a:schemeClr val="tx1"/>
          </a:solidFill>
          <a:latin typeface="+mn-lt"/>
          <a:ea typeface="+mn-ea"/>
          <a:cs typeface="+mn-cs"/>
        </a:defRPr>
      </a:lvl2pPr>
      <a:lvl3pPr marL="2851191" algn="l" defTabSz="1425595" rtl="0" eaLnBrk="1" latinLnBrk="0" hangingPunct="1">
        <a:defRPr sz="5613" kern="1200">
          <a:solidFill>
            <a:schemeClr val="tx1"/>
          </a:solidFill>
          <a:latin typeface="+mn-lt"/>
          <a:ea typeface="+mn-ea"/>
          <a:cs typeface="+mn-cs"/>
        </a:defRPr>
      </a:lvl3pPr>
      <a:lvl4pPr marL="4276786" algn="l" defTabSz="1425595" rtl="0" eaLnBrk="1" latinLnBrk="0" hangingPunct="1">
        <a:defRPr sz="5613" kern="1200">
          <a:solidFill>
            <a:schemeClr val="tx1"/>
          </a:solidFill>
          <a:latin typeface="+mn-lt"/>
          <a:ea typeface="+mn-ea"/>
          <a:cs typeface="+mn-cs"/>
        </a:defRPr>
      </a:lvl4pPr>
      <a:lvl5pPr marL="5702381" algn="l" defTabSz="1425595" rtl="0" eaLnBrk="1" latinLnBrk="0" hangingPunct="1">
        <a:defRPr sz="5613" kern="1200">
          <a:solidFill>
            <a:schemeClr val="tx1"/>
          </a:solidFill>
          <a:latin typeface="+mn-lt"/>
          <a:ea typeface="+mn-ea"/>
          <a:cs typeface="+mn-cs"/>
        </a:defRPr>
      </a:lvl5pPr>
      <a:lvl6pPr marL="7127977" algn="l" defTabSz="1425595" rtl="0" eaLnBrk="1" latinLnBrk="0" hangingPunct="1">
        <a:defRPr sz="5613" kern="1200">
          <a:solidFill>
            <a:schemeClr val="tx1"/>
          </a:solidFill>
          <a:latin typeface="+mn-lt"/>
          <a:ea typeface="+mn-ea"/>
          <a:cs typeface="+mn-cs"/>
        </a:defRPr>
      </a:lvl6pPr>
      <a:lvl7pPr marL="8553572" algn="l" defTabSz="1425595" rtl="0" eaLnBrk="1" latinLnBrk="0" hangingPunct="1">
        <a:defRPr sz="5613" kern="1200">
          <a:solidFill>
            <a:schemeClr val="tx1"/>
          </a:solidFill>
          <a:latin typeface="+mn-lt"/>
          <a:ea typeface="+mn-ea"/>
          <a:cs typeface="+mn-cs"/>
        </a:defRPr>
      </a:lvl7pPr>
      <a:lvl8pPr marL="9979167" algn="l" defTabSz="1425595" rtl="0" eaLnBrk="1" latinLnBrk="0" hangingPunct="1">
        <a:defRPr sz="5613" kern="1200">
          <a:solidFill>
            <a:schemeClr val="tx1"/>
          </a:solidFill>
          <a:latin typeface="+mn-lt"/>
          <a:ea typeface="+mn-ea"/>
          <a:cs typeface="+mn-cs"/>
        </a:defRPr>
      </a:lvl8pPr>
      <a:lvl9pPr marL="11404763" algn="l" defTabSz="1425595" rtl="0" eaLnBrk="1" latinLnBrk="0" hangingPunct="1">
        <a:defRPr sz="5613"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DEC23C9-B458-4EF3-8BF6-1D2DC3D4C31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6224325" y="5959206"/>
            <a:ext cx="11080389" cy="5121367"/>
          </a:xfrm>
          <a:prstGeom prst="rect">
            <a:avLst/>
          </a:prstGeom>
          <a:noFill/>
        </p:spPr>
      </p:pic>
      <p:pic>
        <p:nvPicPr>
          <p:cNvPr id="28" name="Picture 27" descr="A Comprehensive Guide to Apache Hadoop - Akira AI">
            <a:extLst>
              <a:ext uri="{FF2B5EF4-FFF2-40B4-BE49-F238E27FC236}">
                <a16:creationId xmlns:a16="http://schemas.microsoft.com/office/drawing/2014/main" id="{DCF5302A-483B-4F16-BAFC-68B309090556}"/>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323111" y="452639"/>
            <a:ext cx="6997544" cy="3315026"/>
          </a:xfrm>
          <a:prstGeom prst="rect">
            <a:avLst/>
          </a:prstGeom>
          <a:noFill/>
        </p:spPr>
      </p:pic>
      <p:pic>
        <p:nvPicPr>
          <p:cNvPr id="30" name="Picture 29" descr="65+ Social Networking Sites You Need to Know About in 2020 - Make ...">
            <a:extLst>
              <a:ext uri="{FF2B5EF4-FFF2-40B4-BE49-F238E27FC236}">
                <a16:creationId xmlns:a16="http://schemas.microsoft.com/office/drawing/2014/main" id="{F7BF7380-296D-405F-9A24-49E679846055}"/>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751138" y="16739046"/>
            <a:ext cx="6390247" cy="3956391"/>
          </a:xfrm>
          <a:prstGeom prst="rect">
            <a:avLst/>
          </a:prstGeom>
          <a:noFill/>
        </p:spPr>
      </p:pic>
      <p:pic>
        <p:nvPicPr>
          <p:cNvPr id="8" name="Picture 7" descr="Big Data Architectures @ JAX / BigDataCon 2016">
            <a:extLst>
              <a:ext uri="{FF2B5EF4-FFF2-40B4-BE49-F238E27FC236}">
                <a16:creationId xmlns:a16="http://schemas.microsoft.com/office/drawing/2014/main" id="{E2DB87E5-AAE9-46B0-821B-077E3834E040}"/>
              </a:ext>
            </a:extLst>
          </p:cNvPr>
          <p:cNvPicPr/>
          <p:nvPr/>
        </p:nvPicPr>
        <p:blipFill rotWithShape="1">
          <a:blip r:embed="rId5">
            <a:extLst>
              <a:ext uri="{28A0092B-C50C-407E-A947-70E740481C1C}">
                <a14:useLocalDpi xmlns:a14="http://schemas.microsoft.com/office/drawing/2010/main" val="0"/>
              </a:ext>
            </a:extLst>
          </a:blip>
          <a:srcRect l="2181" t="22246" r="1530" b="20551"/>
          <a:stretch/>
        </p:blipFill>
        <p:spPr bwMode="auto">
          <a:xfrm>
            <a:off x="29844399" y="16666235"/>
            <a:ext cx="7587916" cy="4199262"/>
          </a:xfrm>
          <a:prstGeom prst="rect">
            <a:avLst/>
          </a:prstGeom>
          <a:noFill/>
        </p:spPr>
      </p:pic>
      <p:pic>
        <p:nvPicPr>
          <p:cNvPr id="33" name="Picture 32" descr="PDF] Parallel Frequent Itemset Mining for Big Datasets using ...">
            <a:extLst>
              <a:ext uri="{FF2B5EF4-FFF2-40B4-BE49-F238E27FC236}">
                <a16:creationId xmlns:a16="http://schemas.microsoft.com/office/drawing/2014/main" id="{AF17FC44-7C32-478E-98C8-0E2754E13550}"/>
              </a:ext>
            </a:extLst>
          </p:cNvPr>
          <p:cNvPicPr/>
          <p:nvPr/>
        </p:nvPicPr>
        <p:blipFill>
          <a:blip r:embed="rId6">
            <a:extLst>
              <a:ext uri="{28A0092B-C50C-407E-A947-70E740481C1C}">
                <a14:useLocalDpi xmlns:a14="http://schemas.microsoft.com/office/drawing/2010/main" val="0"/>
              </a:ext>
            </a:extLst>
          </a:blip>
          <a:stretch>
            <a:fillRect/>
          </a:stretch>
        </p:blipFill>
        <p:spPr bwMode="auto">
          <a:xfrm>
            <a:off x="323111" y="11251267"/>
            <a:ext cx="9068358" cy="3808709"/>
          </a:xfrm>
          <a:prstGeom prst="rect">
            <a:avLst/>
          </a:prstGeom>
          <a:noFill/>
        </p:spPr>
      </p:pic>
      <p:sp>
        <p:nvSpPr>
          <p:cNvPr id="61" name="Title 8">
            <a:extLst>
              <a:ext uri="{FF2B5EF4-FFF2-40B4-BE49-F238E27FC236}">
                <a16:creationId xmlns:a16="http://schemas.microsoft.com/office/drawing/2014/main" id="{F42F437A-B858-4C14-BE53-078901BE2295}"/>
              </a:ext>
            </a:extLst>
          </p:cNvPr>
          <p:cNvSpPr>
            <a:spLocks noGrp="1"/>
          </p:cNvSpPr>
          <p:nvPr>
            <p:ph type="subTitle" idx="1"/>
          </p:nvPr>
        </p:nvSpPr>
        <p:spPr>
          <a:xfrm>
            <a:off x="7903499" y="3586606"/>
            <a:ext cx="24220487" cy="2138363"/>
          </a:xfrm>
        </p:spPr>
        <p:txBody>
          <a:bodyPr>
            <a:normAutofit fontScale="25000" lnSpcReduction="20000"/>
          </a:bodyPr>
          <a:lstStyle/>
          <a:p>
            <a:pPr lvl="0"/>
            <a:r>
              <a:rPr lang="en-US" sz="12800" b="1" i="1" u="sng" dirty="0">
                <a:solidFill>
                  <a:schemeClr val="tx1"/>
                </a:solidFill>
                <a:cs typeface="Calibri" panose="020F0502020204030204" pitchFamily="34" charset="0"/>
              </a:rPr>
              <a:t>BIG  DATA:</a:t>
            </a:r>
            <a:endParaRPr lang="en-US" sz="12800" b="1" i="1" u="sng" dirty="0">
              <a:solidFill>
                <a:schemeClr val="tx1"/>
              </a:solidFill>
            </a:endParaRPr>
          </a:p>
          <a:p>
            <a:pPr marL="571500" indent="-571500" algn="just">
              <a:buFont typeface="Arial" panose="020B0604020202020204" pitchFamily="34" charset="0"/>
              <a:buChar char="•"/>
            </a:pPr>
            <a:r>
              <a:rPr lang="en-US" sz="12800" b="1" i="1" dirty="0">
                <a:solidFill>
                  <a:schemeClr val="tx1"/>
                </a:solidFill>
                <a:cs typeface="Calibri" panose="020F0502020204030204" pitchFamily="34" charset="0"/>
              </a:rPr>
              <a:t>I</a:t>
            </a:r>
            <a:r>
              <a:rPr lang="en-US" sz="9600" b="1" i="1" dirty="0">
                <a:solidFill>
                  <a:schemeClr val="tx1"/>
                </a:solidFill>
                <a:cs typeface="Calibri" panose="020F0502020204030204" pitchFamily="34" charset="0"/>
              </a:rPr>
              <a:t>n the  face of  huge data collections, we have now created new needs to help us make better management choices. </a:t>
            </a:r>
          </a:p>
          <a:p>
            <a:pPr marL="571500" indent="-571500" algn="just">
              <a:buFont typeface="Arial" panose="020B0604020202020204" pitchFamily="34" charset="0"/>
              <a:buChar char="•"/>
            </a:pPr>
            <a:r>
              <a:rPr lang="en-US" sz="9600" b="1" i="1" dirty="0">
                <a:solidFill>
                  <a:schemeClr val="tx1"/>
                </a:solidFill>
                <a:cs typeface="Calibri" panose="020F0502020204030204" pitchFamily="34" charset="0"/>
              </a:rPr>
              <a:t>Such specifications are automated data analysis, retrieval of the "essence" of stored information, and pattern discovery in raw data</a:t>
            </a:r>
            <a:r>
              <a:rPr lang="en-US" sz="8000" b="1" i="1" dirty="0">
                <a:cs typeface="Calibri" panose="020F0502020204030204" pitchFamily="34" charset="0"/>
              </a:rPr>
              <a:t>.</a:t>
            </a:r>
            <a:endParaRPr lang="en-IN" sz="8000" b="1" i="1" dirty="0">
              <a:cs typeface="Calibri" panose="020F0502020204030204" pitchFamily="34" charset="0"/>
            </a:endParaRPr>
          </a:p>
          <a:p>
            <a:endParaRPr lang="en-IN" dirty="0"/>
          </a:p>
        </p:txBody>
      </p:sp>
      <p:sp>
        <p:nvSpPr>
          <p:cNvPr id="11" name="Rectangle 10">
            <a:extLst>
              <a:ext uri="{FF2B5EF4-FFF2-40B4-BE49-F238E27FC236}">
                <a16:creationId xmlns:a16="http://schemas.microsoft.com/office/drawing/2014/main" id="{D22DD412-9D66-4216-AA66-03AFFDC79870}"/>
              </a:ext>
            </a:extLst>
          </p:cNvPr>
          <p:cNvSpPr/>
          <p:nvPr/>
        </p:nvSpPr>
        <p:spPr>
          <a:xfrm>
            <a:off x="7583084" y="452639"/>
            <a:ext cx="20693574" cy="1938992"/>
          </a:xfrm>
          <a:prstGeom prst="rect">
            <a:avLst/>
          </a:prstGeom>
        </p:spPr>
        <p:txBody>
          <a:bodyPr wrap="square">
            <a:spAutoFit/>
          </a:bodyPr>
          <a:lstStyle/>
          <a:p>
            <a:r>
              <a:rPr lang="en-US" sz="4000" b="1" dirty="0">
                <a:latin typeface="+mj-lt"/>
                <a:ea typeface="STXingkai" panose="020B0503020204020204" pitchFamily="2" charset="-122"/>
                <a:cs typeface="Times New Roman" panose="02020603050405020304" pitchFamily="18" charset="0"/>
              </a:rPr>
              <a:t>FiDoop DP Data Partitioning in Frequent Items set mining on Hadoop</a:t>
            </a:r>
            <a:r>
              <a:rPr lang="en-US" sz="4000" dirty="0">
                <a:latin typeface="+mj-lt"/>
                <a:ea typeface="STXingkai" panose="020B0503020204020204" pitchFamily="2" charset="-122"/>
                <a:cs typeface="Times New Roman" panose="02020603050405020304" pitchFamily="18" charset="0"/>
              </a:rPr>
              <a:t>​</a:t>
            </a:r>
            <a:br>
              <a:rPr lang="en-US" sz="4000" dirty="0">
                <a:latin typeface="+mj-lt"/>
                <a:cs typeface="Times New Roman" panose="02020603050405020304" pitchFamily="18" charset="0"/>
              </a:rPr>
            </a:br>
            <a:br>
              <a:rPr lang="en-US" sz="4000" dirty="0">
                <a:solidFill>
                  <a:schemeClr val="bg1">
                    <a:lumMod val="65000"/>
                  </a:schemeClr>
                </a:solidFill>
                <a:latin typeface="+mj-lt"/>
                <a:cs typeface="Times New Roman" panose="02020603050405020304" pitchFamily="18" charset="0"/>
              </a:rPr>
            </a:br>
            <a:r>
              <a:rPr lang="en-US" sz="4000" b="1" cap="all" dirty="0">
                <a:latin typeface="+mj-lt"/>
                <a:cs typeface="Times New Roman" panose="02020603050405020304" pitchFamily="18" charset="0"/>
              </a:rPr>
              <a:t>COMPARISON BETWEEN HADOOP vs FIDOOP DP</a:t>
            </a:r>
            <a:r>
              <a:rPr lang="en-US" sz="4000" b="1" dirty="0">
                <a:latin typeface="+mj-lt"/>
                <a:cs typeface="Times New Roman" panose="02020603050405020304" pitchFamily="18" charset="0"/>
              </a:rPr>
              <a:t>​ IN BIG DATA ANALYTICS</a:t>
            </a:r>
            <a:endParaRPr lang="en-IN" sz="4000" dirty="0">
              <a:latin typeface="+mj-lt"/>
            </a:endParaRPr>
          </a:p>
        </p:txBody>
      </p:sp>
      <p:pic>
        <p:nvPicPr>
          <p:cNvPr id="65" name="Picture 11" descr="Image result for hadoop">
            <a:extLst>
              <a:ext uri="{FF2B5EF4-FFF2-40B4-BE49-F238E27FC236}">
                <a16:creationId xmlns:a16="http://schemas.microsoft.com/office/drawing/2014/main" id="{7DFF1C7D-513B-4F70-A243-FCAA69E122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344444" y="455808"/>
            <a:ext cx="7026956" cy="221032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19" descr="Image result for big data architecture font">
            <a:extLst>
              <a:ext uri="{FF2B5EF4-FFF2-40B4-BE49-F238E27FC236}">
                <a16:creationId xmlns:a16="http://schemas.microsoft.com/office/drawing/2014/main" id="{71104E3C-94F3-4775-8475-86B1C67F874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555195" y="11497327"/>
            <a:ext cx="8678247" cy="479407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8939E3EC-D423-4ECC-BF4C-B3FBC07524C2}"/>
              </a:ext>
            </a:extLst>
          </p:cNvPr>
          <p:cNvSpPr/>
          <p:nvPr/>
        </p:nvSpPr>
        <p:spPr>
          <a:xfrm>
            <a:off x="7583084" y="16666235"/>
            <a:ext cx="22119229" cy="4401205"/>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RESULT:</a:t>
            </a:r>
          </a:p>
          <a:p>
            <a:pPr marL="571500" indent="-571500" algn="just">
              <a:buFont typeface="Arial" panose="020B0604020202020204" pitchFamily="34" charset="0"/>
              <a:buChar char="•"/>
            </a:pPr>
            <a:r>
              <a:rPr lang="en-IN" sz="2800" dirty="0">
                <a:latin typeface="Calibri" panose="020F0502020204030204" pitchFamily="34" charset="0"/>
                <a:cs typeface="Calibri" panose="020F0502020204030204" pitchFamily="34" charset="0"/>
              </a:rPr>
              <a:t>In order to solve the scalability, flexibility of existing systems for commonly used element configurations, MapReduce has been implemented as the coding framework in Hadoop for concurrent periodic entity array mining called FiDoop. </a:t>
            </a:r>
          </a:p>
          <a:p>
            <a:pPr marL="571500" indent="-571500" algn="just">
              <a:buFont typeface="Arial" panose="020B0604020202020204" pitchFamily="34" charset="0"/>
              <a:buChar char="•"/>
            </a:pPr>
            <a:endParaRPr lang="en-IN" sz="2800" dirty="0">
              <a:latin typeface="Calibri" panose="020F0502020204030204" pitchFamily="34" charset="0"/>
              <a:cs typeface="Calibri" panose="020F0502020204030204" pitchFamily="34" charset="0"/>
            </a:endParaRPr>
          </a:p>
          <a:p>
            <a:pPr marL="571500" indent="-571500" algn="just">
              <a:buFont typeface="Arial" panose="020B0604020202020204" pitchFamily="34" charset="0"/>
              <a:buChar char="•"/>
            </a:pPr>
            <a:r>
              <a:rPr lang="en-IN" sz="2800" dirty="0" err="1">
                <a:latin typeface="Calibri" panose="020F0502020204030204" pitchFamily="34" charset="0"/>
                <a:cs typeface="Calibri" panose="020F0502020204030204" pitchFamily="34" charset="0"/>
              </a:rPr>
              <a:t>HaDooP</a:t>
            </a:r>
            <a:r>
              <a:rPr lang="en-IN" sz="2800" dirty="0">
                <a:latin typeface="Calibri" panose="020F0502020204030204" pitchFamily="34" charset="0"/>
                <a:cs typeface="Calibri" panose="020F0502020204030204" pitchFamily="34" charset="0"/>
              </a:rPr>
              <a:t> combines three MapReduce workers smoothly. The 3</a:t>
            </a:r>
            <a:r>
              <a:rPr lang="en-IN" sz="2800" baseline="30000" dirty="0">
                <a:latin typeface="Calibri" panose="020F0502020204030204" pitchFamily="34" charset="0"/>
                <a:cs typeface="Calibri" panose="020F0502020204030204" pitchFamily="34" charset="0"/>
              </a:rPr>
              <a:t>rd</a:t>
            </a:r>
            <a:r>
              <a:rPr lang="en-IN" sz="2800" dirty="0">
                <a:latin typeface="Calibri" panose="020F0502020204030204" pitchFamily="34" charset="0"/>
                <a:cs typeface="Calibri" panose="020F0502020204030204" pitchFamily="34" charset="0"/>
              </a:rPr>
              <a:t> MapReduce project plays an important role for parallel mining; its models separately break down item sets, while its reduction system it produces smaller and larger trees for separate mining. In fact, this statistic is used as a FiDoop to analyse specialized load balancing Techniques to calculate the load balance with additional research.</a:t>
            </a:r>
          </a:p>
          <a:p>
            <a:pPr marL="571500" indent="-571500" algn="just">
              <a:buFont typeface="Arial" panose="020B0604020202020204" pitchFamily="34" charset="0"/>
              <a:buChar char="•"/>
            </a:pPr>
            <a:endParaRPr lang="en-IN" sz="2800" dirty="0">
              <a:latin typeface="Calibri" panose="020F0502020204030204" pitchFamily="34" charset="0"/>
              <a:cs typeface="Calibri" panose="020F0502020204030204" pitchFamily="34" charset="0"/>
            </a:endParaRPr>
          </a:p>
          <a:p>
            <a:pPr marL="571500" indent="-571500" algn="just">
              <a:buFont typeface="Arial" panose="020B0604020202020204" pitchFamily="34" charset="0"/>
              <a:buChar char="•"/>
            </a:pPr>
            <a:r>
              <a:rPr lang="en-IN" sz="2800" dirty="0">
                <a:latin typeface="Calibri" panose="020F0502020204030204" pitchFamily="34" charset="0"/>
                <a:cs typeface="Calibri" panose="020F0502020204030204" pitchFamily="34" charset="0"/>
              </a:rPr>
              <a:t>The conclude, the large amount of data mining can be retrieved from the warehouse with the help of </a:t>
            </a:r>
            <a:r>
              <a:rPr lang="en-IN" sz="2800" dirty="0" err="1">
                <a:latin typeface="Calibri" panose="020F0502020204030204" pitchFamily="34" charset="0"/>
                <a:cs typeface="Calibri" panose="020F0502020204030204" pitchFamily="34" charset="0"/>
              </a:rPr>
              <a:t>HaDooP</a:t>
            </a:r>
            <a:r>
              <a:rPr lang="en-IN" sz="2800" dirty="0">
                <a:latin typeface="Calibri" panose="020F0502020204030204" pitchFamily="34" charset="0"/>
                <a:cs typeface="Calibri" panose="020F0502020204030204" pitchFamily="34" charset="0"/>
              </a:rPr>
              <a:t> which includes the Tree MapReduce process and Voronoi based data partitioning process.  It can eliminate the latency issues and load balancing during the process.</a:t>
            </a:r>
          </a:p>
        </p:txBody>
      </p:sp>
      <p:sp>
        <p:nvSpPr>
          <p:cNvPr id="70" name="TextBox 69">
            <a:extLst>
              <a:ext uri="{FF2B5EF4-FFF2-40B4-BE49-F238E27FC236}">
                <a16:creationId xmlns:a16="http://schemas.microsoft.com/office/drawing/2014/main" id="{BEACBE37-0C05-43E0-8A21-D52DDBBC145B}"/>
              </a:ext>
            </a:extLst>
          </p:cNvPr>
          <p:cNvSpPr txBox="1"/>
          <p:nvPr/>
        </p:nvSpPr>
        <p:spPr>
          <a:xfrm>
            <a:off x="9833168" y="6792550"/>
            <a:ext cx="15730885" cy="10372070"/>
          </a:xfrm>
          <a:prstGeom prst="rect">
            <a:avLst/>
          </a:prstGeom>
          <a:noFill/>
        </p:spPr>
        <p:txBody>
          <a:bodyPr wrap="square" rtlCol="0">
            <a:spAutoFit/>
          </a:bodyPr>
          <a:lstStyle/>
          <a:p>
            <a:pPr lvl="0"/>
            <a:r>
              <a:rPr lang="en-US" sz="3200" b="1" u="sng" dirty="0">
                <a:latin typeface="Times New Roman" panose="02020603050405020304" pitchFamily="18" charset="0"/>
                <a:cs typeface="Times New Roman" panose="02020603050405020304" pitchFamily="18" charset="0"/>
              </a:rPr>
              <a:t>HADOOP:</a:t>
            </a:r>
          </a:p>
          <a:p>
            <a:pPr algn="just"/>
            <a:r>
              <a:rPr lang="en-US" sz="2800" dirty="0">
                <a:latin typeface="Times New Roman" panose="02020603050405020304" pitchFamily="18" charset="0"/>
                <a:cs typeface="Times New Roman" panose="02020603050405020304" pitchFamily="18" charset="0"/>
              </a:rPr>
              <a:t>Apache Hadoop is a collection of open-source software utilities that facilitate using a network of many computers to solve problems involving massive amounts of data and computation. </a:t>
            </a:r>
          </a:p>
          <a:p>
            <a:pPr algn="just"/>
            <a:endParaRPr lang="en-US" sz="2800" dirty="0">
              <a:latin typeface="Times New Roman" panose="02020603050405020304" pitchFamily="18" charset="0"/>
              <a:cs typeface="Times New Roman" panose="02020603050405020304" pitchFamily="18" charset="0"/>
            </a:endParaRPr>
          </a:p>
          <a:p>
            <a:pPr algn="just"/>
            <a:r>
              <a:rPr lang="en-US" sz="3200" b="1" u="sng" dirty="0">
                <a:latin typeface="Times New Roman" panose="02020603050405020304" pitchFamily="18" charset="0"/>
                <a:cs typeface="Times New Roman" panose="02020603050405020304" pitchFamily="18" charset="0"/>
              </a:rPr>
              <a:t>FIDOOP-DP</a:t>
            </a:r>
            <a:endParaRPr lang="en-US" sz="3200" u="sng" dirty="0"/>
          </a:p>
          <a:p>
            <a:pPr lvl="0" algn="just"/>
            <a:r>
              <a:rPr lang="en-US" sz="2800" dirty="0">
                <a:latin typeface="Times New Roman" panose="02020603050405020304" pitchFamily="18" charset="0"/>
                <a:cs typeface="Times New Roman" panose="02020603050405020304" pitchFamily="18" charset="0"/>
              </a:rPr>
              <a:t>Fidoop incorporates the frequent items ultra metric tree, rather than conventional FP trees. In Fidoop, three MapReduce jobs are implemented to complete the mining task. In the crucial third MapReduce job, the mappers independently decompose item sets, the reducers perform combination operations by constructing small ultra metric trees, and the actual mining of these trees separately</a:t>
            </a:r>
          </a:p>
          <a:p>
            <a:pPr lvl="0" algn="just"/>
            <a:endParaRPr lang="en-US" sz="2800" dirty="0">
              <a:latin typeface="Times New Roman" panose="02020603050405020304" pitchFamily="18" charset="0"/>
              <a:cs typeface="Times New Roman" panose="02020603050405020304" pitchFamily="18" charset="0"/>
            </a:endParaRPr>
          </a:p>
          <a:p>
            <a:pPr lvl="0" algn="just"/>
            <a:endParaRPr lang="en-US" sz="3200" dirty="0">
              <a:latin typeface="Times New Roman" panose="02020603050405020304" pitchFamily="18" charset="0"/>
              <a:cs typeface="Times New Roman" panose="02020603050405020304" pitchFamily="18" charset="0"/>
            </a:endParaRPr>
          </a:p>
          <a:p>
            <a:pPr lvl="0"/>
            <a:r>
              <a:rPr lang="en-US" sz="2800" b="1" u="sng" dirty="0"/>
              <a:t>ADVANTAGES:</a:t>
            </a:r>
          </a:p>
          <a:p>
            <a:pPr lvl="0"/>
            <a:r>
              <a:rPr lang="en-US" sz="2800" dirty="0"/>
              <a:t>H </a:t>
            </a:r>
            <a:r>
              <a:rPr lang="en-US" sz="3200" dirty="0">
                <a:latin typeface="Times New Roman" panose="02020603050405020304" pitchFamily="18" charset="0"/>
                <a:cs typeface="Times New Roman" panose="02020603050405020304" pitchFamily="18" charset="0"/>
              </a:rPr>
              <a:t>- Excellent open source platform.</a:t>
            </a:r>
          </a:p>
          <a:p>
            <a:pPr lvl="0"/>
            <a:r>
              <a:rPr lang="en-US" sz="3200" dirty="0">
                <a:latin typeface="Times New Roman" panose="02020603050405020304" pitchFamily="18" charset="0"/>
                <a:cs typeface="Times New Roman" panose="02020603050405020304" pitchFamily="18" charset="0"/>
              </a:rPr>
              <a:t>H - Best data management provisions</a:t>
            </a:r>
          </a:p>
          <a:p>
            <a:r>
              <a:rPr lang="en-US" sz="3200" dirty="0">
                <a:latin typeface="Times New Roman" panose="02020603050405020304" pitchFamily="18" charset="0"/>
                <a:cs typeface="Times New Roman" panose="02020603050405020304" pitchFamily="18" charset="0"/>
              </a:rPr>
              <a:t>F – Conductive to reduce the network and computing load</a:t>
            </a:r>
          </a:p>
          <a:p>
            <a:pPr lvl="0"/>
            <a:r>
              <a:rPr lang="en-US" sz="3200" dirty="0">
                <a:latin typeface="Times New Roman" panose="02020603050405020304" pitchFamily="18" charset="0"/>
                <a:cs typeface="Times New Roman" panose="02020603050405020304" pitchFamily="18" charset="0"/>
              </a:rPr>
              <a:t>F- Improves the performance of parallel frequent pattern scheme</a:t>
            </a:r>
          </a:p>
          <a:p>
            <a:pPr lvl="0"/>
            <a:endParaRPr lang="en-US" sz="3200" dirty="0">
              <a:latin typeface="Times New Roman" panose="02020603050405020304" pitchFamily="18" charset="0"/>
              <a:cs typeface="Times New Roman" panose="02020603050405020304" pitchFamily="18" charset="0"/>
            </a:endParaRPr>
          </a:p>
          <a:p>
            <a:pPr lvl="0"/>
            <a:r>
              <a:rPr lang="en-US" sz="2800" b="1" u="sng" dirty="0"/>
              <a:t>DISADVANTAGES:</a:t>
            </a:r>
          </a:p>
          <a:p>
            <a:pPr lvl="0"/>
            <a:r>
              <a:rPr lang="en-US" sz="3200" dirty="0">
                <a:latin typeface="Times New Roman" panose="02020603050405020304" pitchFamily="18" charset="0"/>
                <a:cs typeface="Times New Roman" panose="02020603050405020304" pitchFamily="18" charset="0"/>
              </a:rPr>
              <a:t>It is possible for the collected data to be manipulated which causes security issues</a:t>
            </a:r>
          </a:p>
          <a:p>
            <a:pPr lvl="0"/>
            <a:endParaRPr lang="en-US" sz="3200" dirty="0"/>
          </a:p>
          <a:p>
            <a:pPr lvl="0"/>
            <a:br>
              <a:rPr lang="en-US" sz="3200" dirty="0"/>
            </a:br>
            <a:br>
              <a:rPr lang="en-US" dirty="0"/>
            </a:br>
            <a:endParaRPr lang="en-IN" dirty="0"/>
          </a:p>
        </p:txBody>
      </p:sp>
      <p:sp>
        <p:nvSpPr>
          <p:cNvPr id="71" name="Rectangle 70">
            <a:extLst>
              <a:ext uri="{FF2B5EF4-FFF2-40B4-BE49-F238E27FC236}">
                <a16:creationId xmlns:a16="http://schemas.microsoft.com/office/drawing/2014/main" id="{F0BAABE6-083E-483B-8C19-ABF42A65E3A3}"/>
              </a:ext>
            </a:extLst>
          </p:cNvPr>
          <p:cNvSpPr/>
          <p:nvPr/>
        </p:nvSpPr>
        <p:spPr>
          <a:xfrm>
            <a:off x="14206748" y="2857223"/>
            <a:ext cx="7446247" cy="1135632"/>
          </a:xfrm>
          <a:prstGeom prst="rect">
            <a:avLst/>
          </a:prstGeom>
        </p:spPr>
        <p:txBody>
          <a:bodyPr wrap="square">
            <a:spAutoFit/>
          </a:bodyPr>
          <a:lstStyle/>
          <a:p>
            <a:r>
              <a:rPr lang="en-US" sz="4238" dirty="0">
                <a:latin typeface="Aharoni" panose="020B0604020202020204" pitchFamily="2" charset="-79"/>
                <a:ea typeface="Calibri" panose="020F0502020204030204" pitchFamily="34" charset="0"/>
                <a:cs typeface="Aharoni" panose="020B0604020202020204" pitchFamily="2" charset="-79"/>
              </a:rPr>
              <a:t>BIG DATA ARCHITECTURE</a:t>
            </a:r>
          </a:p>
          <a:p>
            <a:br>
              <a:rPr lang="en-US" sz="1271" dirty="0">
                <a:solidFill>
                  <a:srgbClr val="00B0F0"/>
                </a:solidFill>
                <a:latin typeface="Calibri" panose="020F0502020204030204" pitchFamily="34" charset="0"/>
                <a:ea typeface="Calibri" panose="020F0502020204030204" pitchFamily="34" charset="0"/>
                <a:cs typeface="Arial" panose="020B0604020202020204" pitchFamily="34" charset="0"/>
              </a:rPr>
            </a:br>
            <a:endParaRPr lang="en-IN" sz="1271" dirty="0">
              <a:solidFill>
                <a:srgbClr val="00B0F0"/>
              </a:solidFill>
            </a:endParaRPr>
          </a:p>
        </p:txBody>
      </p:sp>
      <p:pic>
        <p:nvPicPr>
          <p:cNvPr id="72" name="Picture 13" descr="Image result for big data in social media">
            <a:extLst>
              <a:ext uri="{FF2B5EF4-FFF2-40B4-BE49-F238E27FC236}">
                <a16:creationId xmlns:a16="http://schemas.microsoft.com/office/drawing/2014/main" id="{A5A2EBCF-6855-4898-8306-68383434E47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3953" y="6052441"/>
            <a:ext cx="5956093" cy="3430124"/>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5858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1449</TotalTime>
  <Words>374</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Aharoni</vt:lpstr>
      <vt:lpstr>Arial</vt:lpstr>
      <vt:lpstr>Calibri</vt:lpstr>
      <vt:lpstr>Century Gothic</vt:lpstr>
      <vt:lpstr>Times New Roman</vt:lpstr>
      <vt:lpstr>Wingdings 3</vt:lpstr>
      <vt:lpstr>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Balaji Vinayagame</dc:creator>
  <cp:lastModifiedBy>Balaji Vinayagame</cp:lastModifiedBy>
  <cp:revision>45</cp:revision>
  <dcterms:created xsi:type="dcterms:W3CDTF">2019-11-13T02:20:51Z</dcterms:created>
  <dcterms:modified xsi:type="dcterms:W3CDTF">2020-06-18T06:28:33Z</dcterms:modified>
</cp:coreProperties>
</file>