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-1740" y="-78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6616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006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53222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5522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85993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82133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9224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8095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1437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2353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25566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058-997B-401A-A1CC-172BB0F32647}" type="datetimeFigureOut">
              <a:rPr lang="en-NZ" smtClean="0"/>
              <a:pPr/>
              <a:t>17/06/2020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E64D-8A13-408C-8785-541CA8C435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218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0302463-BF0F-47C7-96B5-767A1668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21383626" cy="2707256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AE81469-4163-49A2-BCEF-7B9B1C49C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243189"/>
            <a:ext cx="8989640" cy="5673680"/>
          </a:xfrm>
          <a:prstGeom prst="rect">
            <a:avLst/>
          </a:prstGeom>
        </p:spPr>
      </p:pic>
      <p:pic>
        <p:nvPicPr>
          <p:cNvPr id="13" name="Picture 12" descr="A screen shot of a smart phone&#10;&#10;Description automatically generated">
            <a:extLst>
              <a:ext uri="{FF2B5EF4-FFF2-40B4-BE49-F238E27FC236}">
                <a16:creationId xmlns:a16="http://schemas.microsoft.com/office/drawing/2014/main" xmlns="" id="{7DDD8DD5-8152-45C4-9527-4B173AE0A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" y="2252239"/>
            <a:ext cx="21383622" cy="699095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7F758B9-6D9E-4D8F-A311-F08309176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" y="14923181"/>
            <a:ext cx="9203092" cy="7104179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5937D98-9BB9-46AB-BCF0-6B2375AB3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51512" y="9243189"/>
            <a:ext cx="12332110" cy="7104179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4E0740F-A8E2-44C2-9FC4-7904941D9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3089" y="20447907"/>
            <a:ext cx="12180531" cy="5740886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A8BA96C-1B71-401F-BE33-74365B265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3090" y="16381095"/>
            <a:ext cx="9202228" cy="4066810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D06D80C-4A16-4D0F-9C33-1FFCE688D4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2061087"/>
            <a:ext cx="9203088" cy="8214125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7A67713-D94E-413D-B008-7AF5FD5622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05319" y="16347369"/>
            <a:ext cx="2978303" cy="4114656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167E07B-B549-48C9-9358-4DE570B8F5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3088" y="26202912"/>
            <a:ext cx="12180533" cy="40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108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 Tiwari</dc:creator>
  <cp:lastModifiedBy>HP</cp:lastModifiedBy>
  <cp:revision>37</cp:revision>
  <dcterms:created xsi:type="dcterms:W3CDTF">2019-11-13T02:35:15Z</dcterms:created>
  <dcterms:modified xsi:type="dcterms:W3CDTF">2020-06-17T11:05:11Z</dcterms:modified>
</cp:coreProperties>
</file>