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92" autoAdjust="0"/>
  </p:normalViewPr>
  <p:slideViewPr>
    <p:cSldViewPr snapToGrid="0" snapToObjects="1">
      <p:cViewPr>
        <p:scale>
          <a:sx n="118" d="100"/>
          <a:sy n="118" d="100"/>
        </p:scale>
        <p:origin x="-27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FC628-9225-D647-BB87-92B3E6863D28}" type="datetimeFigureOut">
              <a:rPr lang="en-US" smtClean="0"/>
              <a:t>01-Apr-17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EBEC4-963A-FA42-99F6-25EF913B7A86}" type="slidenum">
              <a:rPr lang="en-US" smtClean="0"/>
              <a:t>‹#›</a:t>
            </a:fld>
            <a:endParaRPr lang="en-US"/>
          </a:p>
        </p:txBody>
      </p:sp>
    </p:spTree>
    <p:extLst>
      <p:ext uri="{BB962C8B-B14F-4D97-AF65-F5344CB8AC3E}">
        <p14:creationId xmlns:p14="http://schemas.microsoft.com/office/powerpoint/2010/main" val="2002692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we want to solve for Best Buy is when people want help</a:t>
            </a:r>
            <a:r>
              <a:rPr lang="en-US" baseline="0" dirty="0" smtClean="0"/>
              <a:t> deciding what to buy and can’t find a Blue Shirt to help them seal the deal. We are proposing tracking users are they move through the store, now most people would propose </a:t>
            </a:r>
            <a:r>
              <a:rPr lang="en-US" baseline="0" dirty="0" err="1" smtClean="0"/>
              <a:t>GeoTagging</a:t>
            </a:r>
            <a:r>
              <a:rPr lang="en-US" baseline="0" dirty="0" smtClean="0"/>
              <a:t> or GPS. But those don’t work indoors so we propose using BLE Beacons. </a:t>
            </a:r>
          </a:p>
          <a:p>
            <a:endParaRPr lang="en-US" dirty="0" smtClean="0"/>
          </a:p>
          <a:p>
            <a:r>
              <a:rPr lang="en-US" dirty="0" smtClean="0"/>
              <a:t>Imagine Cherry’s shopping at Best Buy for a laptop but doesn’t know much</a:t>
            </a:r>
            <a:r>
              <a:rPr lang="en-US" baseline="0" dirty="0" smtClean="0"/>
              <a:t> about them. She can’t find a Blue Shirt to help her so she pulls out her handy smart phone. She uses the </a:t>
            </a:r>
            <a:r>
              <a:rPr lang="en-US" baseline="0" dirty="0" err="1" smtClean="0"/>
              <a:t>wifi</a:t>
            </a:r>
            <a:r>
              <a:rPr lang="en-US" baseline="0" dirty="0" smtClean="0"/>
              <a:t> and best buy app to press the ‘help’ button and receives a notification that help is on the way.</a:t>
            </a:r>
          </a:p>
          <a:p>
            <a:endParaRPr lang="en-US" baseline="0" dirty="0" smtClean="0"/>
          </a:p>
          <a:p>
            <a:r>
              <a:rPr lang="en-US" baseline="0" dirty="0" smtClean="0"/>
              <a:t>At the same time, the Best Buy manager Daniel gets a notification on his own phone that someone’s requesting help over in the laptop section. He sees Cindy, one of the computer specialists, is free and notifies her to head over. Cherry’s able to get all the help she wanted from Cindy thanks to Best Buy’s fast response time. </a:t>
            </a:r>
            <a:endParaRPr lang="en-US" dirty="0"/>
          </a:p>
        </p:txBody>
      </p:sp>
      <p:sp>
        <p:nvSpPr>
          <p:cNvPr id="4" name="Slide Number Placeholder 3"/>
          <p:cNvSpPr>
            <a:spLocks noGrp="1"/>
          </p:cNvSpPr>
          <p:nvPr>
            <p:ph type="sldNum" sz="quarter" idx="10"/>
          </p:nvPr>
        </p:nvSpPr>
        <p:spPr/>
        <p:txBody>
          <a:bodyPr/>
          <a:lstStyle/>
          <a:p>
            <a:fld id="{04DEBEC4-963A-FA42-99F6-25EF913B7A86}" type="slidenum">
              <a:rPr lang="en-US" smtClean="0"/>
              <a:t>1</a:t>
            </a:fld>
            <a:endParaRPr lang="en-US"/>
          </a:p>
        </p:txBody>
      </p:sp>
    </p:spTree>
    <p:extLst>
      <p:ext uri="{BB962C8B-B14F-4D97-AF65-F5344CB8AC3E}">
        <p14:creationId xmlns:p14="http://schemas.microsoft.com/office/powerpoint/2010/main" val="62244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past 24 hours we’ve build the framework required for our application. Our smartphone app connects to our laptop over </a:t>
            </a:r>
            <a:r>
              <a:rPr lang="en-US" baseline="0" dirty="0" err="1" smtClean="0"/>
              <a:t>wifi</a:t>
            </a:r>
            <a:r>
              <a:rPr lang="en-US" baseline="0" dirty="0" smtClean="0"/>
              <a:t> and signals us that they need assistance. From there we figure out where they are in store, identify the closest Blue Shirt and are able to tell if they’re free to help or not. </a:t>
            </a:r>
          </a:p>
          <a:p>
            <a:endParaRPr lang="en-US" baseline="0" dirty="0" smtClean="0"/>
          </a:p>
          <a:p>
            <a:r>
              <a:rPr lang="en-US" baseline="0" dirty="0" smtClean="0"/>
              <a:t>Our app provides a super simple interface for Best Buy customers, and is even easy for management to use. It’s also unique in the market because nobody is tracking users as they walk through the store which we’re able to do. It also provides some interesting opportunities for future developments in Data-Analytics in researching consumer trends as they shop.</a:t>
            </a:r>
            <a:endParaRPr lang="en-US" dirty="0"/>
          </a:p>
        </p:txBody>
      </p:sp>
      <p:sp>
        <p:nvSpPr>
          <p:cNvPr id="4" name="Slide Number Placeholder 3"/>
          <p:cNvSpPr>
            <a:spLocks noGrp="1"/>
          </p:cNvSpPr>
          <p:nvPr>
            <p:ph type="sldNum" sz="quarter" idx="10"/>
          </p:nvPr>
        </p:nvSpPr>
        <p:spPr/>
        <p:txBody>
          <a:bodyPr/>
          <a:lstStyle/>
          <a:p>
            <a:fld id="{04DEBEC4-963A-FA42-99F6-25EF913B7A86}" type="slidenum">
              <a:rPr lang="en-US" smtClean="0"/>
              <a:t>2</a:t>
            </a:fld>
            <a:endParaRPr lang="en-US"/>
          </a:p>
        </p:txBody>
      </p:sp>
    </p:spTree>
    <p:extLst>
      <p:ext uri="{BB962C8B-B14F-4D97-AF65-F5344CB8AC3E}">
        <p14:creationId xmlns:p14="http://schemas.microsoft.com/office/powerpoint/2010/main" val="407779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application we’re proposing is going to take customers</a:t>
            </a:r>
            <a:r>
              <a:rPr lang="en-US" altLang="zh-CN" baseline="0" dirty="0" smtClean="0"/>
              <a:t> who would’ve had a neutral experience at Best Buy to have a great experience where they leave the store with exactly what they need.</a:t>
            </a:r>
            <a:endParaRPr lang="en-US" altLang="zh-CN" dirty="0" smtClean="0"/>
          </a:p>
          <a:p>
            <a:endParaRPr lang="en-US" altLang="zh-CN" dirty="0" smtClean="0"/>
          </a:p>
          <a:p>
            <a:r>
              <a:rPr lang="en-US" altLang="zh-CN" baseline="0" dirty="0" smtClean="0"/>
              <a:t>From the customer walking into the store and connecting to the </a:t>
            </a:r>
            <a:r>
              <a:rPr lang="en-US" altLang="zh-CN" baseline="0" dirty="0" err="1" smtClean="0"/>
              <a:t>wifi</a:t>
            </a:r>
            <a:r>
              <a:rPr lang="en-US" altLang="zh-CN" baseline="0" dirty="0" smtClean="0"/>
              <a:t>, to needing help making a decision. They pushes the help button on her smart phone and requests help to which the manager on shift dispatches an employee while letting the customer know help is on the way. </a:t>
            </a:r>
          </a:p>
          <a:p>
            <a:endParaRPr lang="en-US" baseline="0" dirty="0" smtClean="0"/>
          </a:p>
          <a:p>
            <a:r>
              <a:rPr lang="en-US" baseline="0" dirty="0" smtClean="0"/>
              <a:t>As the employee approaches the general are of the customer they’re able to have the customer’s phone play a sound so they can locate the specific individual who request help.</a:t>
            </a:r>
            <a:endParaRPr lang="en-US" dirty="0"/>
          </a:p>
        </p:txBody>
      </p:sp>
      <p:sp>
        <p:nvSpPr>
          <p:cNvPr id="4" name="Slide Number Placeholder 3"/>
          <p:cNvSpPr>
            <a:spLocks noGrp="1"/>
          </p:cNvSpPr>
          <p:nvPr>
            <p:ph type="sldNum" sz="quarter" idx="10"/>
          </p:nvPr>
        </p:nvSpPr>
        <p:spPr/>
        <p:txBody>
          <a:bodyPr/>
          <a:lstStyle/>
          <a:p>
            <a:fld id="{04DEBEC4-963A-FA42-99F6-25EF913B7A86}" type="slidenum">
              <a:rPr lang="en-US" smtClean="0"/>
              <a:t>3</a:t>
            </a:fld>
            <a:endParaRPr lang="en-US"/>
          </a:p>
        </p:txBody>
      </p:sp>
    </p:spTree>
    <p:extLst>
      <p:ext uri="{BB962C8B-B14F-4D97-AF65-F5344CB8AC3E}">
        <p14:creationId xmlns:p14="http://schemas.microsoft.com/office/powerpoint/2010/main" val="167709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application lets the managers on duty leverage their team in a super efficient</a:t>
            </a:r>
            <a:r>
              <a:rPr lang="en-US" baseline="0" dirty="0" smtClean="0"/>
              <a:t> way. They can know where everyone in their store is at any moment when they’re using the app and can direct employees to assist customers as soon as they need help, meaning customers don’t need to spend time looking around for help any more.</a:t>
            </a:r>
            <a:endParaRPr lang="en-US" dirty="0"/>
          </a:p>
        </p:txBody>
      </p:sp>
      <p:sp>
        <p:nvSpPr>
          <p:cNvPr id="4" name="Slide Number Placeholder 3"/>
          <p:cNvSpPr>
            <a:spLocks noGrp="1"/>
          </p:cNvSpPr>
          <p:nvPr>
            <p:ph type="sldNum" sz="quarter" idx="10"/>
          </p:nvPr>
        </p:nvSpPr>
        <p:spPr/>
        <p:txBody>
          <a:bodyPr/>
          <a:lstStyle/>
          <a:p>
            <a:fld id="{04DEBEC4-963A-FA42-99F6-25EF913B7A86}" type="slidenum">
              <a:rPr lang="en-US" smtClean="0"/>
              <a:t>4</a:t>
            </a:fld>
            <a:endParaRPr lang="en-US"/>
          </a:p>
        </p:txBody>
      </p:sp>
    </p:spTree>
    <p:extLst>
      <p:ext uri="{BB962C8B-B14F-4D97-AF65-F5344CB8AC3E}">
        <p14:creationId xmlns:p14="http://schemas.microsoft.com/office/powerpoint/2010/main" val="408913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01-Apr-17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01-Apr-17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Assistance</a:t>
            </a:r>
            <a:r>
              <a:rPr lang="zh-CN" altLang="en-US" dirty="0" smtClean="0"/>
              <a:t> </a:t>
            </a:r>
            <a:r>
              <a:rPr lang="en-US" altLang="zh-CN" dirty="0" smtClean="0"/>
              <a:t>Finder</a:t>
            </a:r>
            <a:endParaRPr lang="en-US" dirty="0"/>
          </a:p>
        </p:txBody>
      </p:sp>
      <p:sp>
        <p:nvSpPr>
          <p:cNvPr id="3" name="Subtitle 2"/>
          <p:cNvSpPr>
            <a:spLocks noGrp="1"/>
          </p:cNvSpPr>
          <p:nvPr>
            <p:ph type="subTitle" idx="1"/>
          </p:nvPr>
        </p:nvSpPr>
        <p:spPr/>
        <p:txBody>
          <a:bodyPr/>
          <a:lstStyle/>
          <a:p>
            <a:r>
              <a:rPr lang="en-US" altLang="zh-CN" dirty="0" smtClean="0"/>
              <a:t>Accuracy</a:t>
            </a:r>
            <a:r>
              <a:rPr lang="zh-CN" altLang="en-US" dirty="0" smtClean="0"/>
              <a:t> </a:t>
            </a:r>
            <a:r>
              <a:rPr lang="en-US" altLang="zh-CN" dirty="0" smtClean="0"/>
              <a:t>•</a:t>
            </a:r>
            <a:r>
              <a:rPr lang="zh-CN" altLang="en-US" dirty="0" smtClean="0"/>
              <a:t> </a:t>
            </a:r>
            <a:r>
              <a:rPr lang="en-US" altLang="zh-CN" dirty="0" smtClean="0"/>
              <a:t>Efficiency</a:t>
            </a:r>
            <a:r>
              <a:rPr lang="zh-CN" altLang="en-US" dirty="0" smtClean="0"/>
              <a:t> </a:t>
            </a:r>
            <a:r>
              <a:rPr lang="en-US" altLang="zh-CN" dirty="0" smtClean="0"/>
              <a:t>•</a:t>
            </a:r>
            <a:r>
              <a:rPr lang="zh-CN" altLang="en-US" dirty="0" smtClean="0"/>
              <a:t> </a:t>
            </a:r>
            <a:r>
              <a:rPr lang="en-US" altLang="zh-CN" dirty="0" smtClean="0"/>
              <a:t>Simplicity</a:t>
            </a:r>
            <a:endParaRPr lang="en-US" dirty="0"/>
          </a:p>
        </p:txBody>
      </p:sp>
      <p:pic>
        <p:nvPicPr>
          <p:cNvPr id="5" name="Picture 4"/>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600378" y="1298448"/>
            <a:ext cx="814837" cy="814837"/>
          </a:xfrm>
          <a:prstGeom prst="rect">
            <a:avLst/>
          </a:prstGeom>
        </p:spPr>
      </p:pic>
    </p:spTree>
    <p:extLst>
      <p:ext uri="{BB962C8B-B14F-4D97-AF65-F5344CB8AC3E}">
        <p14:creationId xmlns:p14="http://schemas.microsoft.com/office/powerpoint/2010/main" val="37313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W</a:t>
            </a:r>
            <a:r>
              <a:rPr lang="en-US" dirty="0" smtClean="0"/>
              <a:t>e’ve Built</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190" y="672471"/>
            <a:ext cx="7112899" cy="350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0282" y="3421456"/>
            <a:ext cx="2140342" cy="293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7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b="1" dirty="0" smtClean="0"/>
              <a:t>How</a:t>
            </a:r>
            <a:r>
              <a:rPr lang="zh-CN" altLang="en-US" sz="4000" dirty="0" smtClean="0"/>
              <a:t> </a:t>
            </a:r>
            <a:r>
              <a:rPr lang="en-US" altLang="zh-CN" sz="4000" dirty="0" smtClean="0"/>
              <a:t>it</a:t>
            </a:r>
            <a:r>
              <a:rPr lang="zh-CN" altLang="en-US" sz="4000" dirty="0" smtClean="0"/>
              <a:t> </a:t>
            </a:r>
            <a:r>
              <a:rPr lang="en-US" altLang="zh-CN" sz="4000" dirty="0" smtClean="0"/>
              <a:t>Works</a:t>
            </a:r>
            <a:endParaRPr lang="en-US" sz="4000" dirty="0"/>
          </a:p>
        </p:txBody>
      </p:sp>
      <p:cxnSp>
        <p:nvCxnSpPr>
          <p:cNvPr id="5" name="Straight Arrow Connector 4"/>
          <p:cNvCxnSpPr>
            <a:endCxn id="7" idx="1"/>
          </p:cNvCxnSpPr>
          <p:nvPr/>
        </p:nvCxnSpPr>
        <p:spPr>
          <a:xfrm>
            <a:off x="3536524" y="1255535"/>
            <a:ext cx="1925163"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54872" y="835425"/>
            <a:ext cx="2242938" cy="461665"/>
          </a:xfrm>
          <a:prstGeom prst="rect">
            <a:avLst/>
          </a:prstGeom>
          <a:noFill/>
        </p:spPr>
        <p:txBody>
          <a:bodyPr wrap="square" rtlCol="0">
            <a:spAutoFit/>
          </a:bodyPr>
          <a:lstStyle/>
          <a:p>
            <a:r>
              <a:rPr lang="en-US" altLang="zh-CN" sz="2400" dirty="0" smtClean="0"/>
              <a:t>Walk</a:t>
            </a:r>
            <a:r>
              <a:rPr lang="zh-CN" altLang="en-US" sz="2400" dirty="0" smtClean="0"/>
              <a:t> </a:t>
            </a:r>
            <a:r>
              <a:rPr lang="en-US" altLang="zh-CN" sz="2400" dirty="0" smtClean="0"/>
              <a:t>in</a:t>
            </a:r>
            <a:r>
              <a:rPr lang="zh-CN" altLang="en-US" sz="2400" dirty="0" smtClean="0"/>
              <a:t> </a:t>
            </a:r>
            <a:r>
              <a:rPr lang="en-US" altLang="zh-CN" sz="2400" dirty="0" smtClean="0"/>
              <a:t>Store</a:t>
            </a:r>
            <a:endParaRPr lang="en-US" sz="2400" dirty="0"/>
          </a:p>
        </p:txBody>
      </p:sp>
      <p:sp>
        <p:nvSpPr>
          <p:cNvPr id="7" name="Rounded Rectangle 6"/>
          <p:cNvSpPr/>
          <p:nvPr/>
        </p:nvSpPr>
        <p:spPr>
          <a:xfrm>
            <a:off x="5461687" y="897833"/>
            <a:ext cx="1343402" cy="71540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In</a:t>
            </a:r>
            <a:r>
              <a:rPr lang="zh-CN" altLang="en-US" sz="2400" dirty="0" smtClean="0"/>
              <a:t> </a:t>
            </a:r>
            <a:r>
              <a:rPr lang="en-US" altLang="zh-CN" sz="2400" dirty="0" smtClean="0"/>
              <a:t>Store</a:t>
            </a:r>
            <a:endParaRPr lang="en-US" sz="2400" dirty="0"/>
          </a:p>
        </p:txBody>
      </p:sp>
      <p:cxnSp>
        <p:nvCxnSpPr>
          <p:cNvPr id="8" name="Straight Arrow Connector 7"/>
          <p:cNvCxnSpPr>
            <a:stCxn id="7" idx="3"/>
            <a:endCxn id="10" idx="1"/>
          </p:cNvCxnSpPr>
          <p:nvPr/>
        </p:nvCxnSpPr>
        <p:spPr>
          <a:xfrm>
            <a:off x="6805089" y="1255536"/>
            <a:ext cx="14506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66301" y="831697"/>
            <a:ext cx="867181" cy="830997"/>
          </a:xfrm>
          <a:prstGeom prst="rect">
            <a:avLst/>
          </a:prstGeom>
          <a:noFill/>
        </p:spPr>
        <p:txBody>
          <a:bodyPr wrap="square" rtlCol="0">
            <a:spAutoFit/>
          </a:bodyPr>
          <a:lstStyle/>
          <a:p>
            <a:r>
              <a:rPr lang="en-US" altLang="zh-CN" sz="2400" dirty="0" smtClean="0"/>
              <a:t>Press</a:t>
            </a:r>
            <a:r>
              <a:rPr lang="zh-CN" altLang="en-US" sz="2400" dirty="0" smtClean="0"/>
              <a:t> </a:t>
            </a:r>
            <a:r>
              <a:rPr lang="en-US" altLang="zh-CN" sz="2400" dirty="0" smtClean="0"/>
              <a:t>Help</a:t>
            </a:r>
            <a:endParaRPr lang="en-US" sz="2400" dirty="0"/>
          </a:p>
        </p:txBody>
      </p:sp>
      <p:sp>
        <p:nvSpPr>
          <p:cNvPr id="10" name="Rounded Rectangle 9"/>
          <p:cNvSpPr/>
          <p:nvPr/>
        </p:nvSpPr>
        <p:spPr>
          <a:xfrm>
            <a:off x="8255689" y="897833"/>
            <a:ext cx="2231335" cy="71540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Request</a:t>
            </a:r>
            <a:r>
              <a:rPr lang="zh-CN" altLang="en-US" sz="2400" dirty="0" smtClean="0"/>
              <a:t> </a:t>
            </a:r>
            <a:r>
              <a:rPr lang="en-US" altLang="zh-CN" sz="2400" dirty="0" smtClean="0"/>
              <a:t>to</a:t>
            </a:r>
            <a:r>
              <a:rPr lang="zh-CN" altLang="en-US" sz="2400" dirty="0" smtClean="0"/>
              <a:t> </a:t>
            </a:r>
            <a:r>
              <a:rPr lang="en-US" altLang="zh-CN" sz="2400" dirty="0" smtClean="0"/>
              <a:t>Manager</a:t>
            </a:r>
            <a:endParaRPr lang="en-US" sz="2400" dirty="0"/>
          </a:p>
        </p:txBody>
      </p:sp>
      <p:cxnSp>
        <p:nvCxnSpPr>
          <p:cNvPr id="12" name="Elbow Connector 11"/>
          <p:cNvCxnSpPr>
            <a:stCxn id="10" idx="2"/>
            <a:endCxn id="15" idx="0"/>
          </p:cNvCxnSpPr>
          <p:nvPr/>
        </p:nvCxnSpPr>
        <p:spPr>
          <a:xfrm rot="16200000" flipH="1">
            <a:off x="9370527" y="1614067"/>
            <a:ext cx="915650" cy="913991"/>
          </a:xfrm>
          <a:prstGeom prst="bentConnector3">
            <a:avLst>
              <a:gd name="adj1" fmla="val 39077"/>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2"/>
            <a:endCxn id="16" idx="0"/>
          </p:cNvCxnSpPr>
          <p:nvPr/>
        </p:nvCxnSpPr>
        <p:spPr>
          <a:xfrm rot="5400000">
            <a:off x="8227020" y="1189971"/>
            <a:ext cx="721070" cy="1567605"/>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9286685" y="2528888"/>
            <a:ext cx="1997326" cy="1103927"/>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Customer</a:t>
            </a:r>
            <a:r>
              <a:rPr lang="zh-CN" altLang="en-US" sz="2400" dirty="0" smtClean="0"/>
              <a:t> </a:t>
            </a:r>
            <a:r>
              <a:rPr lang="en-US" altLang="zh-CN" sz="2400" dirty="0" smtClean="0"/>
              <a:t>Knows</a:t>
            </a:r>
            <a:r>
              <a:rPr lang="zh-CN" altLang="en-US" sz="2400" dirty="0" smtClean="0"/>
              <a:t> </a:t>
            </a:r>
            <a:r>
              <a:rPr lang="en-US" altLang="zh-CN" sz="2400" dirty="0" smtClean="0"/>
              <a:t>Help</a:t>
            </a:r>
            <a:r>
              <a:rPr lang="zh-CN" altLang="en-US" sz="2400" dirty="0" smtClean="0"/>
              <a:t> </a:t>
            </a:r>
            <a:r>
              <a:rPr lang="en-US" altLang="zh-CN" sz="2400" dirty="0" smtClean="0"/>
              <a:t>is</a:t>
            </a:r>
            <a:r>
              <a:rPr lang="zh-CN" altLang="en-US" sz="2400" dirty="0" smtClean="0"/>
              <a:t> </a:t>
            </a:r>
            <a:r>
              <a:rPr lang="en-US" altLang="zh-CN" sz="2400" dirty="0" smtClean="0"/>
              <a:t>Coming</a:t>
            </a:r>
            <a:endParaRPr lang="en-US" sz="2400" dirty="0"/>
          </a:p>
        </p:txBody>
      </p:sp>
      <p:sp>
        <p:nvSpPr>
          <p:cNvPr id="16" name="Rounded Rectangle 15"/>
          <p:cNvSpPr/>
          <p:nvPr/>
        </p:nvSpPr>
        <p:spPr>
          <a:xfrm>
            <a:off x="6919456" y="2334308"/>
            <a:ext cx="1768591" cy="763628"/>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Employee</a:t>
            </a:r>
            <a:r>
              <a:rPr lang="zh-CN" altLang="en-US" sz="2400" dirty="0" smtClean="0"/>
              <a:t> </a:t>
            </a:r>
            <a:r>
              <a:rPr lang="en-US" altLang="zh-CN" sz="2400" dirty="0" smtClean="0"/>
              <a:t>Dispatched</a:t>
            </a:r>
            <a:endParaRPr lang="en-US" sz="2400" dirty="0"/>
          </a:p>
        </p:txBody>
      </p:sp>
      <p:cxnSp>
        <p:nvCxnSpPr>
          <p:cNvPr id="18" name="Straight Arrow Connector 17"/>
          <p:cNvCxnSpPr>
            <a:stCxn id="16" idx="2"/>
            <a:endCxn id="19" idx="0"/>
          </p:cNvCxnSpPr>
          <p:nvPr/>
        </p:nvCxnSpPr>
        <p:spPr>
          <a:xfrm flipH="1">
            <a:off x="7803751" y="3097936"/>
            <a:ext cx="1" cy="72056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644047" y="3818500"/>
            <a:ext cx="2319408" cy="1032967"/>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Employee</a:t>
            </a:r>
            <a:r>
              <a:rPr lang="zh-CN" altLang="en-US" sz="2400" dirty="0" smtClean="0"/>
              <a:t> </a:t>
            </a:r>
            <a:r>
              <a:rPr lang="en-US" altLang="zh-CN" sz="2400" dirty="0" smtClean="0"/>
              <a:t>in</a:t>
            </a:r>
            <a:r>
              <a:rPr lang="zh-CN" altLang="en-US" sz="2400" dirty="0" smtClean="0"/>
              <a:t> </a:t>
            </a:r>
            <a:r>
              <a:rPr lang="en-US" altLang="zh-CN" sz="2400" dirty="0" smtClean="0"/>
              <a:t>General</a:t>
            </a:r>
            <a:r>
              <a:rPr lang="zh-CN" altLang="en-US" sz="2400" dirty="0" smtClean="0"/>
              <a:t> </a:t>
            </a:r>
            <a:r>
              <a:rPr lang="en-US" altLang="zh-CN" sz="2400" dirty="0" smtClean="0"/>
              <a:t>Area</a:t>
            </a:r>
            <a:r>
              <a:rPr lang="zh-CN" altLang="en-US" sz="2400" dirty="0" smtClean="0"/>
              <a:t> </a:t>
            </a:r>
            <a:r>
              <a:rPr lang="en-US" altLang="zh-CN" sz="2400" dirty="0" smtClean="0"/>
              <a:t>of</a:t>
            </a:r>
            <a:r>
              <a:rPr lang="zh-CN" altLang="en-US" sz="2400" dirty="0" smtClean="0"/>
              <a:t> </a:t>
            </a:r>
            <a:r>
              <a:rPr lang="en-US" altLang="zh-CN" sz="2400" dirty="0" smtClean="0"/>
              <a:t>Customer</a:t>
            </a:r>
            <a:endParaRPr lang="en-US" sz="2400" dirty="0"/>
          </a:p>
        </p:txBody>
      </p:sp>
      <p:sp>
        <p:nvSpPr>
          <p:cNvPr id="20" name="TextBox 19"/>
          <p:cNvSpPr txBox="1"/>
          <p:nvPr/>
        </p:nvSpPr>
        <p:spPr>
          <a:xfrm>
            <a:off x="5555222" y="3072057"/>
            <a:ext cx="2280194" cy="830997"/>
          </a:xfrm>
          <a:prstGeom prst="rect">
            <a:avLst/>
          </a:prstGeom>
          <a:noFill/>
        </p:spPr>
        <p:txBody>
          <a:bodyPr wrap="square" rtlCol="0">
            <a:spAutoFit/>
          </a:bodyPr>
          <a:lstStyle/>
          <a:p>
            <a:pPr algn="ctr"/>
            <a:r>
              <a:rPr lang="en-US" altLang="zh-CN" sz="2400" dirty="0" smtClean="0"/>
              <a:t>Employee</a:t>
            </a:r>
            <a:r>
              <a:rPr lang="zh-CN" altLang="en-US" sz="2400" dirty="0" smtClean="0"/>
              <a:t> </a:t>
            </a:r>
            <a:r>
              <a:rPr lang="en-US" altLang="zh-CN" sz="2400" dirty="0" smtClean="0"/>
              <a:t>Approaches</a:t>
            </a:r>
            <a:endParaRPr lang="en-US" sz="2400" dirty="0"/>
          </a:p>
        </p:txBody>
      </p:sp>
      <p:cxnSp>
        <p:nvCxnSpPr>
          <p:cNvPr id="39" name="Straight Arrow Connector 38"/>
          <p:cNvCxnSpPr>
            <a:stCxn id="19" idx="2"/>
            <a:endCxn id="52" idx="0"/>
          </p:cNvCxnSpPr>
          <p:nvPr/>
        </p:nvCxnSpPr>
        <p:spPr>
          <a:xfrm>
            <a:off x="7803751" y="4851467"/>
            <a:ext cx="0" cy="697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86375" y="4805470"/>
            <a:ext cx="2517377" cy="830997"/>
          </a:xfrm>
          <a:prstGeom prst="rect">
            <a:avLst/>
          </a:prstGeom>
          <a:noFill/>
        </p:spPr>
        <p:txBody>
          <a:bodyPr wrap="square" rtlCol="0">
            <a:spAutoFit/>
          </a:bodyPr>
          <a:lstStyle/>
          <a:p>
            <a:pPr algn="ctr"/>
            <a:r>
              <a:rPr lang="en-US" altLang="zh-CN" sz="2400" dirty="0" smtClean="0"/>
              <a:t>Customer’s</a:t>
            </a:r>
            <a:r>
              <a:rPr lang="zh-CN" altLang="en-US" sz="2400" dirty="0" smtClean="0"/>
              <a:t> </a:t>
            </a:r>
            <a:r>
              <a:rPr lang="en-US" altLang="zh-CN" sz="2400" dirty="0" smtClean="0"/>
              <a:t>Phone</a:t>
            </a:r>
            <a:r>
              <a:rPr lang="zh-CN" altLang="en-US" sz="2400" dirty="0" smtClean="0"/>
              <a:t> </a:t>
            </a:r>
            <a:r>
              <a:rPr lang="en-US" altLang="zh-CN" sz="2400" dirty="0" smtClean="0"/>
              <a:t>Makes</a:t>
            </a:r>
            <a:r>
              <a:rPr lang="zh-CN" altLang="en-US" sz="2400" dirty="0" smtClean="0"/>
              <a:t> </a:t>
            </a:r>
            <a:r>
              <a:rPr lang="en-US" altLang="zh-CN" sz="2400" dirty="0" smtClean="0"/>
              <a:t>a</a:t>
            </a:r>
            <a:r>
              <a:rPr lang="zh-CN" altLang="en-US" sz="2400" dirty="0" smtClean="0"/>
              <a:t> </a:t>
            </a:r>
            <a:r>
              <a:rPr lang="en-US" altLang="zh-CN" sz="2400" dirty="0" smtClean="0"/>
              <a:t>Noise</a:t>
            </a:r>
            <a:endParaRPr lang="en-US" sz="2400" dirty="0"/>
          </a:p>
        </p:txBody>
      </p:sp>
      <p:sp>
        <p:nvSpPr>
          <p:cNvPr id="52" name="Rounded Rectangle 51"/>
          <p:cNvSpPr/>
          <p:nvPr/>
        </p:nvSpPr>
        <p:spPr>
          <a:xfrm>
            <a:off x="7057712" y="5549456"/>
            <a:ext cx="1492078" cy="78620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Help</a:t>
            </a:r>
            <a:r>
              <a:rPr lang="zh-CN" altLang="en-US" sz="2400" dirty="0" smtClean="0"/>
              <a:t> </a:t>
            </a:r>
            <a:r>
              <a:rPr lang="en-US" altLang="zh-CN" sz="2400" dirty="0" smtClean="0"/>
              <a:t>is</a:t>
            </a:r>
            <a:r>
              <a:rPr lang="zh-CN" altLang="en-US" sz="2400" dirty="0" smtClean="0"/>
              <a:t> </a:t>
            </a:r>
            <a:r>
              <a:rPr lang="en-US" altLang="zh-CN" sz="2400" dirty="0" smtClean="0"/>
              <a:t>Found</a:t>
            </a:r>
            <a:endParaRPr lang="en-US" sz="2400" dirty="0"/>
          </a:p>
        </p:txBody>
      </p:sp>
    </p:spTree>
    <p:extLst>
      <p:ext uri="{BB962C8B-B14F-4D97-AF65-F5344CB8AC3E}">
        <p14:creationId xmlns:p14="http://schemas.microsoft.com/office/powerpoint/2010/main" val="212694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099561"/>
            <a:ext cx="2947482" cy="4601183"/>
          </a:xfrm>
        </p:spPr>
        <p:txBody>
          <a:bodyPr/>
          <a:lstStyle/>
          <a:p>
            <a:r>
              <a:rPr lang="en-US" dirty="0" smtClean="0"/>
              <a:t>Technical Info</a:t>
            </a:r>
            <a:endParaRPr lang="en-US" dirty="0"/>
          </a:p>
        </p:txBody>
      </p:sp>
      <p:sp>
        <p:nvSpPr>
          <p:cNvPr id="3" name="Content Placeholder 2"/>
          <p:cNvSpPr>
            <a:spLocks noGrp="1"/>
          </p:cNvSpPr>
          <p:nvPr>
            <p:ph idx="1"/>
          </p:nvPr>
        </p:nvSpPr>
        <p:spPr>
          <a:xfrm>
            <a:off x="3869268" y="954860"/>
            <a:ext cx="7315200" cy="5183636"/>
          </a:xfrm>
        </p:spPr>
        <p:txBody>
          <a:bodyPr/>
          <a:lstStyle/>
          <a:p>
            <a:pPr>
              <a:lnSpc>
                <a:spcPct val="200000"/>
              </a:lnSpc>
            </a:pPr>
            <a:r>
              <a:rPr lang="en-US" dirty="0" smtClean="0"/>
              <a:t>Integrable web-deployed ‘help’ </a:t>
            </a:r>
            <a:br>
              <a:rPr lang="en-US" dirty="0" smtClean="0"/>
            </a:br>
            <a:r>
              <a:rPr lang="en-US" dirty="0" smtClean="0"/>
              <a:t>button to ping a Blue-Shirt</a:t>
            </a:r>
          </a:p>
          <a:p>
            <a:pPr>
              <a:lnSpc>
                <a:spcPct val="200000"/>
              </a:lnSpc>
            </a:pPr>
            <a:endParaRPr lang="en-US" dirty="0" smtClean="0"/>
          </a:p>
          <a:p>
            <a:pPr>
              <a:lnSpc>
                <a:spcPct val="200000"/>
              </a:lnSpc>
            </a:pPr>
            <a:r>
              <a:rPr lang="en-US" dirty="0" smtClean="0"/>
              <a:t>Find Exactly where the Blue Shirt needs to go to find the Customer</a:t>
            </a:r>
          </a:p>
          <a:p>
            <a:pPr>
              <a:lnSpc>
                <a:spcPct val="200000"/>
              </a:lnSpc>
            </a:pPr>
            <a:r>
              <a:rPr lang="en-US" dirty="0" smtClean="0"/>
              <a:t>Manager gets overview of the full store and where people are at any given time</a:t>
            </a:r>
          </a:p>
        </p:txBody>
      </p:sp>
      <p:pic>
        <p:nvPicPr>
          <p:cNvPr id="1026" name="Picture 2" descr="https://upload.wikimedia.org/wikipedia/commons/thumb/c/c3/3spheres.svg/500px-3sphere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036" y="513535"/>
            <a:ext cx="3335432" cy="33220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849036" y="2330506"/>
            <a:ext cx="777074" cy="1019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81875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333</TotalTime>
  <Words>546</Words>
  <Application>Microsoft Office PowerPoint</Application>
  <PresentationFormat>Custom</PresentationFormat>
  <Paragraphs>37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Frame</vt:lpstr>
      <vt:lpstr>Assistance Finder</vt:lpstr>
      <vt:lpstr>What We’ve Built</vt:lpstr>
      <vt:lpstr>How it Works</vt:lpstr>
      <vt:lpstr>Technical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Assistance Finder</dc:title>
  <dc:creator>Rry Z</dc:creator>
  <cp:lastModifiedBy>Jake Larson</cp:lastModifiedBy>
  <cp:revision>36</cp:revision>
  <dcterms:created xsi:type="dcterms:W3CDTF">2017-04-01T18:01:53Z</dcterms:created>
  <dcterms:modified xsi:type="dcterms:W3CDTF">2017-04-02T00:54:13Z</dcterms:modified>
</cp:coreProperties>
</file>