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F7353-24DD-484B-8FBA-78497EAE4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9D076A-4A70-42E6-997E-55B4B8CC1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3BF3B-6FF2-4840-8845-4E5F5684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DD664-0B0E-42B1-84E7-9B56E147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46530-B93D-457C-8FCD-7E28FB6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97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A6FBF-9693-48FB-8D4E-0546D4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672EE8-F3AA-4168-A19D-144DF2ED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80B5E-F0B1-4B23-92D9-7FBBF59B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218E2-EC5F-4A8B-AA0B-D1E98F68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A75AB-6CFC-41A0-AE85-320EA03D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58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1270A5-64FB-4FA8-9254-150F0E0A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0D8C73-4E76-460D-87E8-972E5E9F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50B91-4086-400F-80BF-4D4D80BE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902A3-2341-40E7-B7BB-565759B1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5210A-4BAB-4EA0-8503-B73186E1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0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B517-5ABF-4BCE-8CD7-C28E16AE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F3063-8B2A-410A-BF1B-CA9470EB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43B6E-0E8A-4924-A3E8-8D3EC0F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7411D-3E74-49DC-82E0-FC311ED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0DBE3-3FEC-430E-A9FD-3021BE5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4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66916-B894-495D-944A-0F1BBB7C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1A317F-6B7E-448D-8CB1-87B1DE43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BAE20-3CA7-41CB-9D09-0BB37139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24DFE-F3F2-47FA-AD13-3FC34446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91662E-4C86-460F-85C5-076AB237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90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A73EE-B565-4446-BA92-6D2EF383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52298-C057-4198-934C-5D3F38E77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CBF575-344C-4CD9-979E-C8E77BB5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640A2-B4B5-4CEA-A543-1B6F11A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81676-0C7A-4A27-BE5C-50130AF7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582828-8597-4E8B-AFDC-B78D1B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88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E75F1-954A-4DC9-AF89-804B52C0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1F2F6-D45C-4C9D-8148-0AE19639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80BC47-3617-4A33-BFD5-94AFD3C0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4160E0-9361-41D2-9B35-166329F2B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69FDAD-65AA-48FF-8C6D-C7B0011C3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F1961D-4F18-4780-A2DC-00D098E6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F10DCE-E730-40E4-918F-E4212B52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9B9E67-41D5-49E6-B792-8C0E2B02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8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5192-4AB2-486B-BD4D-E21E3918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47B60F-2749-4B6D-A06C-90FA67C0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31EB4B-D551-486E-8469-9CB01F7C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FC5B80-45A9-4C0B-8932-0168E05E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27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6421CB-3EB5-451F-B24F-FED5C0A1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1F9521-D228-4CAC-81D1-C05C22AB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41D6A7-5A97-46F7-9002-12065E10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87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4DE36-DA4C-4255-83BE-620FC9A9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67C977-F661-4A04-B92B-276BFA1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B71C6-9E65-4065-96CD-87A4FEB34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4872BE-8CBF-4D89-AF34-E7FDEB6B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200D52-BDE5-483F-AAF4-AAE1DDA4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0CB270-6626-4FC2-984F-B3084F5E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9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1CC69-C83B-44E1-9D6A-C8540977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EDC5DF-E42F-48A5-8781-839625034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234CE-1B04-461C-A821-2C4C0341D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93335B-E5B1-4B17-B7F3-A2A1957D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1B9AA3-6931-43A5-8BDA-E67EE29A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C72A0E-9B46-4A48-BD6E-04AF842C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015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CC3CDA-28A7-4437-AD2B-3CDE9884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4E35C-9D85-49C9-8010-4F293510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E06C1-6F67-4259-A1FE-45EED6F17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26CC-65A3-4D39-812A-71447C51A2D3}" type="datetimeFigureOut">
              <a:rPr lang="de-CH" smtClean="0"/>
              <a:t>30.10.2018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8AB0A-51E0-4DE5-BC42-148EB7103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A5DA0-8678-4A06-8479-6A4207DD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B254-DFD7-4349-8B70-BB08B40B3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253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D5C8D-FEAD-406D-A288-E9CB7995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3. </a:t>
            </a:r>
            <a:r>
              <a:rPr lang="de-CH" dirty="0" err="1"/>
              <a:t>Regressions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27CFF-9F87-4C27-B1CC-9DD3A633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9121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Target:</a:t>
            </a:r>
          </a:p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impact</a:t>
            </a:r>
            <a:r>
              <a:rPr lang="de-CH" dirty="0"/>
              <a:t> (FT) University Rankings.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Status: (</a:t>
            </a:r>
            <a:r>
              <a:rPr lang="de-CH" dirty="0" err="1"/>
              <a:t>work</a:t>
            </a:r>
            <a:r>
              <a:rPr lang="de-CH" dirty="0"/>
              <a:t> in </a:t>
            </a:r>
            <a:r>
              <a:rPr lang="de-CH" dirty="0" err="1"/>
              <a:t>progress</a:t>
            </a:r>
            <a:r>
              <a:rPr lang="de-CH" dirty="0"/>
              <a:t>)</a:t>
            </a:r>
          </a:p>
          <a:p>
            <a:r>
              <a:rPr lang="de-CH" sz="2000" dirty="0"/>
              <a:t>Setting </a:t>
            </a:r>
            <a:r>
              <a:rPr lang="de-CH" sz="2000" dirty="0" err="1"/>
              <a:t>up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python</a:t>
            </a:r>
            <a:r>
              <a:rPr lang="de-CH" sz="2000" dirty="0"/>
              <a:t> </a:t>
            </a:r>
            <a:r>
              <a:rPr lang="de-CH" sz="2000" dirty="0" err="1"/>
              <a:t>regression</a:t>
            </a:r>
            <a:r>
              <a:rPr lang="de-CH" sz="2000" dirty="0"/>
              <a:t> </a:t>
            </a:r>
            <a:r>
              <a:rPr lang="de-CH" sz="2000" dirty="0" err="1"/>
              <a:t>code</a:t>
            </a:r>
            <a:r>
              <a:rPr lang="de-CH" sz="2000" dirty="0"/>
              <a:t>.</a:t>
            </a:r>
          </a:p>
          <a:p>
            <a:r>
              <a:rPr lang="de-CH" sz="2000" dirty="0" err="1"/>
              <a:t>Identifying</a:t>
            </a:r>
            <a:r>
              <a:rPr lang="de-CH" sz="2000" dirty="0"/>
              <a:t> </a:t>
            </a:r>
            <a:r>
              <a:rPr lang="de-CH" sz="2000" dirty="0" err="1"/>
              <a:t>possibly</a:t>
            </a:r>
            <a:r>
              <a:rPr lang="de-CH" sz="2000" dirty="0"/>
              <a:t> </a:t>
            </a:r>
            <a:r>
              <a:rPr lang="de-CH" sz="2000" dirty="0" err="1"/>
              <a:t>explanatory</a:t>
            </a:r>
            <a:r>
              <a:rPr lang="de-CH" sz="2000" dirty="0"/>
              <a:t> (</a:t>
            </a:r>
            <a:r>
              <a:rPr lang="de-CH" sz="2000" dirty="0" err="1"/>
              <a:t>independent</a:t>
            </a:r>
            <a:r>
              <a:rPr lang="de-CH" sz="2000" dirty="0"/>
              <a:t>) Variables (-&gt; </a:t>
            </a:r>
            <a:r>
              <a:rPr lang="de-CH" sz="2000" dirty="0" err="1"/>
              <a:t>Scagnostics</a:t>
            </a:r>
            <a:r>
              <a:rPr lang="de-CH" sz="2000" dirty="0"/>
              <a:t>).</a:t>
            </a:r>
          </a:p>
          <a:p>
            <a:r>
              <a:rPr lang="de-CH" sz="2000" dirty="0" err="1"/>
              <a:t>Applying</a:t>
            </a:r>
            <a:r>
              <a:rPr lang="de-CH" sz="2000" dirty="0"/>
              <a:t> OLS </a:t>
            </a:r>
            <a:r>
              <a:rPr lang="de-CH" sz="2000" dirty="0" err="1"/>
              <a:t>Regressions</a:t>
            </a:r>
            <a:r>
              <a:rPr lang="de-CH" sz="2000" dirty="0"/>
              <a:t> </a:t>
            </a:r>
            <a:r>
              <a:rPr lang="de-CH" sz="2000" dirty="0" err="1"/>
              <a:t>using</a:t>
            </a:r>
            <a:r>
              <a:rPr lang="de-CH" sz="2000" dirty="0"/>
              <a:t> </a:t>
            </a:r>
            <a:r>
              <a:rPr lang="de-CH" sz="2000" dirty="0" err="1"/>
              <a:t>these</a:t>
            </a:r>
            <a:r>
              <a:rPr lang="de-CH" sz="2000" dirty="0"/>
              <a:t> variables.</a:t>
            </a:r>
          </a:p>
          <a:p>
            <a:r>
              <a:rPr lang="de-CH" sz="2000" dirty="0" err="1"/>
              <a:t>Researching</a:t>
            </a:r>
            <a:r>
              <a:rPr lang="de-CH" sz="2000" dirty="0"/>
              <a:t> </a:t>
            </a:r>
            <a:r>
              <a:rPr lang="de-CH" sz="2000" dirty="0" err="1"/>
              <a:t>statistical</a:t>
            </a:r>
            <a:r>
              <a:rPr lang="de-CH" sz="2000" dirty="0"/>
              <a:t> </a:t>
            </a:r>
            <a:r>
              <a:rPr lang="de-CH" sz="2000" dirty="0" err="1"/>
              <a:t>analysis</a:t>
            </a:r>
            <a:r>
              <a:rPr lang="de-CH" sz="2000" dirty="0"/>
              <a:t> </a:t>
            </a:r>
            <a:r>
              <a:rPr lang="de-CH" sz="2000" dirty="0" err="1"/>
              <a:t>methods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ranking</a:t>
            </a:r>
            <a:r>
              <a:rPr lang="de-CH" sz="2000" dirty="0"/>
              <a:t> </a:t>
            </a:r>
            <a:r>
              <a:rPr lang="de-CH" sz="2000" dirty="0" err="1"/>
              <a:t>models</a:t>
            </a:r>
            <a:r>
              <a:rPr lang="de-CH" sz="2000" dirty="0"/>
              <a:t> (</a:t>
            </a:r>
            <a:r>
              <a:rPr lang="de-CH" sz="2000" dirty="0" err="1"/>
              <a:t>others</a:t>
            </a:r>
            <a:r>
              <a:rPr lang="de-CH" sz="2000" dirty="0"/>
              <a:t> </a:t>
            </a:r>
            <a:r>
              <a:rPr lang="de-CH" sz="2000" dirty="0" err="1"/>
              <a:t>than</a:t>
            </a:r>
            <a:r>
              <a:rPr lang="de-CH" sz="2000" dirty="0"/>
              <a:t> OLS).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60160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3. Regressions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Stauffenegger</dc:creator>
  <cp:lastModifiedBy>Lars Stauffenegger</cp:lastModifiedBy>
  <cp:revision>2</cp:revision>
  <dcterms:created xsi:type="dcterms:W3CDTF">2018-10-30T17:12:06Z</dcterms:created>
  <dcterms:modified xsi:type="dcterms:W3CDTF">2018-10-30T17:16:21Z</dcterms:modified>
</cp:coreProperties>
</file>