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2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1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40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2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5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61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5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45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61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00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7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CE1E-802D-42E9-9474-6053072FD654}" type="datetimeFigureOut">
              <a:rPr lang="da-DK" smtClean="0"/>
              <a:t>20-11-2017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7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2393923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Todo Store</a:t>
            </a:r>
            <a:endParaRPr lang="en-GB" sz="3000" b="1" dirty="0"/>
          </a:p>
        </p:txBody>
      </p:sp>
      <p:sp>
        <p:nvSpPr>
          <p:cNvPr id="37" name="Afrundet rektangel 36"/>
          <p:cNvSpPr/>
          <p:nvPr/>
        </p:nvSpPr>
        <p:spPr>
          <a:xfrm>
            <a:off x="5418259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People Store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340316"/>
            <a:ext cx="216024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</a:t>
            </a:r>
            <a:endParaRPr lang="en-GB" sz="3000" b="1" dirty="0"/>
          </a:p>
        </p:txBody>
      </p:sp>
      <p:cxnSp>
        <p:nvCxnSpPr>
          <p:cNvPr id="40" name="Lige pilforbindelse 39"/>
          <p:cNvCxnSpPr/>
          <p:nvPr/>
        </p:nvCxnSpPr>
        <p:spPr>
          <a:xfrm flipV="1">
            <a:off x="3690067" y="1645053"/>
            <a:ext cx="648072" cy="1119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36" idx="3"/>
            <a:endCxn id="37" idx="1"/>
          </p:cNvCxnSpPr>
          <p:nvPr/>
        </p:nvCxnSpPr>
        <p:spPr>
          <a:xfrm>
            <a:off x="4554163" y="32687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boks 51"/>
          <p:cNvSpPr txBox="1"/>
          <p:nvPr/>
        </p:nvSpPr>
        <p:spPr>
          <a:xfrm>
            <a:off x="285985" y="2852936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kstboks 54"/>
          <p:cNvSpPr txBox="1"/>
          <p:nvPr/>
        </p:nvSpPr>
        <p:spPr>
          <a:xfrm>
            <a:off x="4358720" y="136066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6" name="Lige pilforbindelse 55"/>
          <p:cNvCxnSpPr/>
          <p:nvPr/>
        </p:nvCxnSpPr>
        <p:spPr>
          <a:xfrm flipH="1" flipV="1">
            <a:off x="5645581" y="1699485"/>
            <a:ext cx="708782" cy="9536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2897979" y="844371"/>
            <a:ext cx="1068823" cy="1592769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2411760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2771800" y="3933056"/>
            <a:ext cx="4392488" cy="210012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0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3710381" y="2764677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Todo Store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340316"/>
            <a:ext cx="216024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</a:t>
            </a:r>
            <a:endParaRPr lang="en-GB" sz="3000" b="1" dirty="0"/>
          </a:p>
        </p:txBody>
      </p:sp>
      <p:cxnSp>
        <p:nvCxnSpPr>
          <p:cNvPr id="40" name="Lige pilforbindelse 39"/>
          <p:cNvCxnSpPr>
            <a:stCxn id="36" idx="0"/>
          </p:cNvCxnSpPr>
          <p:nvPr/>
        </p:nvCxnSpPr>
        <p:spPr>
          <a:xfrm flipV="1">
            <a:off x="4790501" y="1822333"/>
            <a:ext cx="0" cy="9423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boks 51"/>
          <p:cNvSpPr txBox="1"/>
          <p:nvPr/>
        </p:nvSpPr>
        <p:spPr>
          <a:xfrm>
            <a:off x="1654137" y="286742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kstboks 54"/>
          <p:cNvSpPr txBox="1"/>
          <p:nvPr/>
        </p:nvSpPr>
        <p:spPr>
          <a:xfrm>
            <a:off x="4211960" y="136066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3710381" y="844372"/>
            <a:ext cx="256420" cy="1576516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3367475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2771800" y="3933056"/>
            <a:ext cx="4392488" cy="210012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744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2393923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Store-1</a:t>
            </a:r>
            <a:endParaRPr lang="en-GB" sz="3000" b="1" dirty="0"/>
          </a:p>
        </p:txBody>
      </p:sp>
      <p:sp>
        <p:nvSpPr>
          <p:cNvPr id="37" name="Afrundet rektangel 36"/>
          <p:cNvSpPr/>
          <p:nvPr/>
        </p:nvSpPr>
        <p:spPr>
          <a:xfrm>
            <a:off x="5418259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Store-n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692696"/>
            <a:ext cx="2387562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Components</a:t>
            </a:r>
            <a:endParaRPr lang="en-GB" sz="3000" b="1" dirty="0"/>
          </a:p>
        </p:txBody>
      </p:sp>
      <p:cxnSp>
        <p:nvCxnSpPr>
          <p:cNvPr id="40" name="Lige pilforbindelse 39"/>
          <p:cNvCxnSpPr/>
          <p:nvPr/>
        </p:nvCxnSpPr>
        <p:spPr>
          <a:xfrm flipV="1">
            <a:off x="3690067" y="1645053"/>
            <a:ext cx="648072" cy="1119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36" idx="3"/>
            <a:endCxn id="37" idx="1"/>
          </p:cNvCxnSpPr>
          <p:nvPr/>
        </p:nvCxnSpPr>
        <p:spPr>
          <a:xfrm>
            <a:off x="4554163" y="32687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boks 54"/>
          <p:cNvSpPr txBox="1"/>
          <p:nvPr/>
        </p:nvSpPr>
        <p:spPr>
          <a:xfrm>
            <a:off x="4320798" y="2606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6" name="Lige pilforbindelse 55"/>
          <p:cNvCxnSpPr/>
          <p:nvPr/>
        </p:nvCxnSpPr>
        <p:spPr>
          <a:xfrm flipH="1" flipV="1">
            <a:off x="5645581" y="1699485"/>
            <a:ext cx="708782" cy="9536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2897983" y="1196752"/>
            <a:ext cx="1068819" cy="1224136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2411760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554163" y="1700808"/>
            <a:ext cx="3330205" cy="3168352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Tekstboks 51"/>
          <p:cNvSpPr txBox="1"/>
          <p:nvPr/>
        </p:nvSpPr>
        <p:spPr>
          <a:xfrm>
            <a:off x="4054522" y="1988840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Lige forbindelse 6"/>
          <p:cNvCxnSpPr/>
          <p:nvPr/>
        </p:nvCxnSpPr>
        <p:spPr>
          <a:xfrm>
            <a:off x="2411760" y="1916832"/>
            <a:ext cx="48965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2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MobX unidirectional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54120" cy="31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467544" y="37972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@action </a:t>
            </a:r>
            <a:r>
              <a:rPr lang="da-DK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=() =&gt; {</a:t>
            </a:r>
          </a:p>
          <a:p>
            <a:r>
              <a:rPr lang="da-DK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this.props.todo.done</a:t>
            </a:r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  <a:endParaRPr lang="da-DK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1520" y="338173"/>
            <a:ext cx="673224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useStrict(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TodoStore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[];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(todo =&gt;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addTodo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task,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assignee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4644008" y="404664"/>
            <a:ext cx="3600400" cy="615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700" dirty="0" smtClean="0"/>
              <a:t>Use </a:t>
            </a:r>
            <a:r>
              <a:rPr lang="en-GB" sz="1700" b="1" dirty="0" smtClean="0"/>
              <a:t>Strict Mode </a:t>
            </a:r>
            <a:r>
              <a:rPr lang="en-GB" sz="1700" dirty="0" smtClean="0"/>
              <a:t>to prevent any state changes outside an </a:t>
            </a:r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kstboks 9"/>
          <p:cNvSpPr txBox="1"/>
          <p:nvPr/>
        </p:nvSpPr>
        <p:spPr>
          <a:xfrm>
            <a:off x="4788024" y="1268760"/>
            <a:ext cx="403244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@observable </a:t>
            </a:r>
            <a:r>
              <a:rPr lang="da-DK" dirty="0" smtClean="0"/>
              <a:t>to let </a:t>
            </a:r>
            <a:r>
              <a:rPr lang="en-US" dirty="0" smtClean="0"/>
              <a:t>MobX track </a:t>
            </a:r>
            <a:r>
              <a:rPr lang="en-US" dirty="0"/>
              <a:t>all </a:t>
            </a:r>
            <a:r>
              <a:rPr lang="en-US" dirty="0" smtClean="0"/>
              <a:t>changes being made, and update code using @observer accordingly.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5220072" y="2492896"/>
            <a:ext cx="381642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@computed </a:t>
            </a:r>
            <a:r>
              <a:rPr lang="en-GB" dirty="0" smtClean="0"/>
              <a:t>to mark all derived values and let MobX track changes, and update code using @observer accordingly.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kstboks 11"/>
          <p:cNvSpPr txBox="1"/>
          <p:nvPr/>
        </p:nvSpPr>
        <p:spPr>
          <a:xfrm>
            <a:off x="3275856" y="4150821"/>
            <a:ext cx="56886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@action </a:t>
            </a:r>
            <a:r>
              <a:rPr lang="en-GB" dirty="0" smtClean="0"/>
              <a:t>to mark all code that changes state for better debugging, and necessary when using Strict Mode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Lige pilforbindelse 13"/>
          <p:cNvCxnSpPr/>
          <p:nvPr/>
        </p:nvCxnSpPr>
        <p:spPr>
          <a:xfrm flipH="1" flipV="1">
            <a:off x="2411760" y="594555"/>
            <a:ext cx="2088232" cy="23576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 flipV="1">
            <a:off x="1583668" y="1484784"/>
            <a:ext cx="3204356" cy="50405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H="1" flipV="1">
            <a:off x="1835696" y="2132856"/>
            <a:ext cx="3384376" cy="36004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2" idx="1"/>
          </p:cNvCxnSpPr>
          <p:nvPr/>
        </p:nvCxnSpPr>
        <p:spPr>
          <a:xfrm flipH="1" flipV="1">
            <a:off x="1583668" y="4365104"/>
            <a:ext cx="1692188" cy="10888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4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0" y="1816180"/>
            <a:ext cx="5292080" cy="348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1928"/>
            <a:ext cx="3152811" cy="33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boks 1"/>
          <p:cNvSpPr txBox="1"/>
          <p:nvPr/>
        </p:nvSpPr>
        <p:spPr>
          <a:xfrm>
            <a:off x="725763" y="1322636"/>
            <a:ext cx="227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Overall Architecture</a:t>
            </a:r>
            <a:endParaRPr lang="da-DK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076056" y="1299072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Individual Stores/Facades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11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12009</TotalTime>
  <Words>135</Words>
  <Application>Microsoft Office PowerPoint</Application>
  <PresentationFormat>Skærmshow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20</cp:revision>
  <dcterms:created xsi:type="dcterms:W3CDTF">2017-03-23T14:30:23Z</dcterms:created>
  <dcterms:modified xsi:type="dcterms:W3CDTF">2017-11-26T09:09:55Z</dcterms:modified>
</cp:coreProperties>
</file>