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4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138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34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11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17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393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81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6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57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2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0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F5BC-F182-4D9B-8C16-3DBAB25F2030}" type="datetimeFigureOut">
              <a:rPr lang="da-DK" smtClean="0"/>
              <a:t>18-12-2016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B70F-1CD2-400C-ADDC-D5045835A75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36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6" y="1686041"/>
            <a:ext cx="1485201" cy="148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74" y="1778550"/>
            <a:ext cx="1084403" cy="12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50" y="1686042"/>
            <a:ext cx="1375745" cy="13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ackend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78550"/>
            <a:ext cx="1210377" cy="13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2339752" y="1052736"/>
            <a:ext cx="151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Frontend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6976178" y="1115452"/>
            <a:ext cx="141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Backend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848661" y="3183650"/>
            <a:ext cx="11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HTML</a:t>
            </a:r>
          </a:p>
          <a:p>
            <a:pPr algn="ctr"/>
            <a:r>
              <a:rPr lang="en-GB" dirty="0" smtClean="0"/>
              <a:t>CSS</a:t>
            </a:r>
          </a:p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13" name="Tekstboks 12"/>
          <p:cNvSpPr txBox="1"/>
          <p:nvPr/>
        </p:nvSpPr>
        <p:spPr>
          <a:xfrm>
            <a:off x="2411760" y="3212976"/>
            <a:ext cx="1499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Java/(Kotlin)</a:t>
            </a:r>
          </a:p>
          <a:p>
            <a:pPr algn="ctr"/>
            <a:r>
              <a:rPr lang="en-GB" dirty="0" smtClean="0"/>
              <a:t>Android SDK</a:t>
            </a:r>
          </a:p>
          <a:p>
            <a:pPr algn="ctr"/>
            <a:r>
              <a:rPr lang="en-GB" dirty="0" smtClean="0"/>
              <a:t>Material, NDK</a:t>
            </a:r>
            <a:endParaRPr lang="en-GB" dirty="0"/>
          </a:p>
        </p:txBody>
      </p:sp>
      <p:sp>
        <p:nvSpPr>
          <p:cNvPr id="14" name="Tekstboks 13"/>
          <p:cNvSpPr txBox="1"/>
          <p:nvPr/>
        </p:nvSpPr>
        <p:spPr>
          <a:xfrm>
            <a:off x="4283968" y="3140968"/>
            <a:ext cx="14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ObjC/Swift</a:t>
            </a:r>
          </a:p>
          <a:p>
            <a:pPr algn="ctr"/>
            <a:r>
              <a:rPr lang="da-DK" dirty="0" smtClean="0"/>
              <a:t>Ios SDK</a:t>
            </a:r>
          </a:p>
          <a:p>
            <a:pPr algn="ctr"/>
            <a:r>
              <a:rPr lang="da-DK" dirty="0" smtClean="0"/>
              <a:t>Cocoa Touch, </a:t>
            </a:r>
          </a:p>
          <a:p>
            <a:pPr algn="ctr"/>
            <a:r>
              <a:rPr lang="da-DK" dirty="0" smtClean="0"/>
              <a:t>UIKit</a:t>
            </a:r>
            <a:endParaRPr lang="da-DK" dirty="0"/>
          </a:p>
        </p:txBody>
      </p:sp>
      <p:sp>
        <p:nvSpPr>
          <p:cNvPr id="15" name="Tekstboks 14"/>
          <p:cNvSpPr txBox="1"/>
          <p:nvPr/>
        </p:nvSpPr>
        <p:spPr>
          <a:xfrm>
            <a:off x="6430987" y="3212976"/>
            <a:ext cx="258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Here we are in control, </a:t>
            </a:r>
          </a:p>
          <a:p>
            <a:pPr algn="ctr"/>
            <a:r>
              <a:rPr lang="en-GB" dirty="0" smtClean="0"/>
              <a:t>so you decide.</a:t>
            </a:r>
          </a:p>
          <a:p>
            <a:pPr algn="ctr"/>
            <a:r>
              <a:rPr lang="en-GB" dirty="0" smtClean="0"/>
              <a:t>But still (often) new skills </a:t>
            </a:r>
          </a:p>
          <a:p>
            <a:pPr algn="ctr"/>
            <a:r>
              <a:rPr lang="en-GB" dirty="0" smtClean="0"/>
              <a:t>are required</a:t>
            </a:r>
            <a:endParaRPr lang="en-GB" dirty="0"/>
          </a:p>
        </p:txBody>
      </p:sp>
      <p:sp>
        <p:nvSpPr>
          <p:cNvPr id="5" name="Rektangel 4"/>
          <p:cNvSpPr/>
          <p:nvPr/>
        </p:nvSpPr>
        <p:spPr>
          <a:xfrm>
            <a:off x="6156176" y="1196752"/>
            <a:ext cx="2859365" cy="321655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25600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Skærmshow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2</cp:revision>
  <dcterms:created xsi:type="dcterms:W3CDTF">2016-12-18T11:55:46Z</dcterms:created>
  <dcterms:modified xsi:type="dcterms:W3CDTF">2016-12-18T12:09:15Z</dcterms:modified>
</cp:coreProperties>
</file>