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6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67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suldall/IOT05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2B2BF-62DD-7D45-8427-74C98118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da-DK" sz="4200" dirty="0"/>
              <a:t>IOT Project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A8119C-930F-9A43-A302-92C1668D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dirty="0">
                <a:solidFill>
                  <a:srgbClr val="6A9DEF"/>
                </a:solidFill>
              </a:rPr>
              <a:t>Intelligent Home</a:t>
            </a:r>
          </a:p>
          <a:p>
            <a:pPr algn="l"/>
            <a:endParaRPr lang="da-DK" dirty="0">
              <a:solidFill>
                <a:srgbClr val="6A9DEF"/>
              </a:solidFill>
            </a:endParaRPr>
          </a:p>
          <a:p>
            <a:pPr algn="l"/>
            <a:r>
              <a:rPr lang="da-DK" dirty="0">
                <a:solidFill>
                  <a:srgbClr val="6A9DEF"/>
                </a:solidFill>
              </a:rPr>
              <a:t>Lars Uldall Juhl-Jensen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38E9-0350-4475-AE73-C44E3C8F0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74C92-CFAC-1446-A857-FDC96D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dirty="0"/>
              <a:t>Introduktion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42100D-E0EB-5740-BC89-19F51748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da-DK" dirty="0">
                <a:effectLst/>
              </a:rPr>
              <a:t>Smart morgenrutine; Når man står op, så tændes lamperne automatisk med en behagelig dæmpet belysning, elkedlen begynder at koge vand til kaffe/the, samt radioen tænder med ens yndlings radiokanal</a:t>
            </a:r>
          </a:p>
          <a:p>
            <a:pPr lvl="0"/>
            <a:r>
              <a:rPr lang="da-DK" dirty="0">
                <a:effectLst/>
              </a:rPr>
              <a:t>Tyverialarm; Når man er hjemmefra, aktiveres tyverialarmen som viser indbrudstyven, at alarmen er gået i gang, samt der sendes besked til brugernes mobiltelefoner om at alarmen er gået.</a:t>
            </a:r>
          </a:p>
          <a:p>
            <a:pPr lvl="0"/>
            <a:r>
              <a:rPr lang="da-DK" dirty="0">
                <a:effectLst/>
              </a:rPr>
              <a:t>Brandalarm; Detekterer ild i lejligheden og giver tydeligt tegn på brand, samt brugerne modtager besked herom på mobiltelefon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732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9F78C2-3CE4-B445-A316-8DF7D2D9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sz="3600" dirty="0" err="1"/>
              <a:t>Key</a:t>
            </a:r>
            <a:r>
              <a:rPr lang="da-DK" sz="3600" dirty="0"/>
              <a:t> </a:t>
            </a:r>
            <a:r>
              <a:rPr lang="da-DK" sz="3600" dirty="0" err="1"/>
              <a:t>requirements</a:t>
            </a:r>
            <a:endParaRPr lang="da-DK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3B0361-2F82-D148-9D82-381587AE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fontScale="85000" lnSpcReduction="20000"/>
          </a:bodyPr>
          <a:lstStyle/>
          <a:p>
            <a:pPr lvl="0"/>
            <a:r>
              <a:rPr lang="da-DK" i="1" dirty="0">
                <a:effectLst/>
              </a:rPr>
              <a:t>Systemet vil koble sig på internettet via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aflæse temperaturen i rummet og præsentere den i en webservice  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kunne aktivere tyverialarm over internettet, også når man ikke er på samme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detektere bevægelse i rummet, og give tegn på at den har detekteret bevægelse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tænde for elkedlen i køkkenet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kontrollere lamperne samt sætte den rette belysning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udføre bestemte handlinger indenfor bestemte tidsrum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kommunikere med andre Particle platforme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sende E-mails på bestemte ”events”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være mobilt og køre ”</a:t>
            </a:r>
            <a:r>
              <a:rPr lang="da-DK" i="1" dirty="0" err="1">
                <a:effectLst/>
              </a:rPr>
              <a:t>lowpower</a:t>
            </a:r>
            <a:r>
              <a:rPr lang="da-DK" i="1" dirty="0">
                <a:effectLst/>
              </a:rPr>
              <a:t>” på batteri</a:t>
            </a:r>
            <a:endParaRPr lang="da-DK" dirty="0">
              <a:effectLst/>
            </a:endParaRPr>
          </a:p>
          <a:p>
            <a:r>
              <a:rPr lang="da-DK" i="1" dirty="0">
                <a:effectLst/>
              </a:rPr>
              <a:t>Systemet skal kunne afspille en radiostation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5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3907B-DCD5-1A49-AAF2-115FF54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267825"/>
            <a:ext cx="3382832" cy="12246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 err="1"/>
              <a:t>Komponenter</a:t>
            </a:r>
            <a:r>
              <a:rPr lang="en-US" sz="4200" dirty="0"/>
              <a:t>/Webservice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344FC1A0-0492-A747-A173-DBAB2EF7D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3600" y="111211"/>
            <a:ext cx="5548184" cy="6635577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85A86327-FD57-9845-B49A-B5B2C362C607}"/>
              </a:ext>
            </a:extLst>
          </p:cNvPr>
          <p:cNvSpPr txBox="1"/>
          <p:nvPr/>
        </p:nvSpPr>
        <p:spPr>
          <a:xfrm>
            <a:off x="336859" y="2413336"/>
            <a:ext cx="4109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Argon og Photon</a:t>
            </a:r>
          </a:p>
          <a:p>
            <a:pPr marL="285750" indent="-285750">
              <a:buFontTx/>
              <a:buChar char="-"/>
            </a:pPr>
            <a:r>
              <a:rPr lang="da-DK" dirty="0"/>
              <a:t>PIR motion </a:t>
            </a:r>
            <a:r>
              <a:rPr lang="da-DK" dirty="0" err="1"/>
              <a:t>detector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LM35 Temperatur sensor</a:t>
            </a:r>
          </a:p>
          <a:p>
            <a:pPr marL="285750" indent="-285750">
              <a:buFontTx/>
              <a:buChar char="-"/>
            </a:pPr>
            <a:r>
              <a:rPr lang="da-DK" dirty="0"/>
              <a:t>LED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Servo</a:t>
            </a:r>
            <a:r>
              <a:rPr lang="da-DK" dirty="0"/>
              <a:t> motor</a:t>
            </a:r>
          </a:p>
          <a:p>
            <a:pPr marL="285750" indent="-285750">
              <a:buFontTx/>
              <a:buChar char="-"/>
            </a:pPr>
            <a:r>
              <a:rPr lang="da-DK" dirty="0"/>
              <a:t>HUE bridge 2.1 + lys</a:t>
            </a:r>
          </a:p>
          <a:p>
            <a:pPr marL="285750" indent="-285750">
              <a:buFontTx/>
              <a:buChar char="-"/>
            </a:pPr>
            <a:r>
              <a:rPr lang="da-DK" dirty="0"/>
              <a:t>SONOFF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358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5D512-FE09-7A4B-B922-5C4FE4FD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B7D97F-E8B2-A34F-AF94-69712FE6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u="sng" dirty="0">
                <a:effectLst/>
                <a:hlinkClick r:id="rId2"/>
              </a:rPr>
              <a:t>https://github.com/larsuldall/IOT05-Project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045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SlateVTI</vt:lpstr>
      <vt:lpstr>IOT Project</vt:lpstr>
      <vt:lpstr>Introduktion</vt:lpstr>
      <vt:lpstr>Key requirements</vt:lpstr>
      <vt:lpstr>Komponenter/Webservice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Lars Uldall</dc:creator>
  <cp:lastModifiedBy>Lars Uldall</cp:lastModifiedBy>
  <cp:revision>2</cp:revision>
  <dcterms:created xsi:type="dcterms:W3CDTF">2019-11-18T17:14:44Z</dcterms:created>
  <dcterms:modified xsi:type="dcterms:W3CDTF">2019-11-18T17:23:36Z</dcterms:modified>
</cp:coreProperties>
</file>