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6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1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3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3673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69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13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72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26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0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4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1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3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4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2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6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9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35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75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larsuldall/IOT05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02B2BF-62DD-7D45-8427-74C98118C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da-DK" sz="4200" dirty="0"/>
              <a:t>IOT Project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4A8119C-930F-9A43-A302-92C1668D4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da-DK" dirty="0">
                <a:solidFill>
                  <a:srgbClr val="6A9DEF"/>
                </a:solidFill>
              </a:rPr>
              <a:t>Intelligent Home</a:t>
            </a:r>
          </a:p>
          <a:p>
            <a:pPr algn="l"/>
            <a:endParaRPr lang="da-DK" dirty="0">
              <a:solidFill>
                <a:srgbClr val="6A9DEF"/>
              </a:solidFill>
            </a:endParaRPr>
          </a:p>
          <a:p>
            <a:pPr algn="l"/>
            <a:r>
              <a:rPr lang="da-DK" dirty="0">
                <a:solidFill>
                  <a:srgbClr val="6A9DEF"/>
                </a:solidFill>
              </a:rPr>
              <a:t>Lars Uldall Juhl-Jensen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738E9-0350-4475-AE73-C44E3C8F0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5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5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474C92-CFAC-1446-A857-FDC96DC8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da-DK" dirty="0" err="1"/>
              <a:t>Introduction</a:t>
            </a:r>
            <a:endParaRPr lang="da-DK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42100D-E0EB-5740-BC89-19F51748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 lvl="0"/>
            <a:r>
              <a:rPr lang="da-DK" dirty="0">
                <a:effectLst/>
              </a:rPr>
              <a:t>Smart morgenrutine; Når man står op, så tændes lamperne automatisk med en behagelig dæmpet belysning, elkedlen begynder at koge vand til kaffe/the, samt radioen tænder med ens yndlings radiokanal</a:t>
            </a:r>
          </a:p>
          <a:p>
            <a:pPr lvl="0"/>
            <a:r>
              <a:rPr lang="da-DK" dirty="0">
                <a:effectLst/>
              </a:rPr>
              <a:t>Tyverialarm; Når man er hjemmefra, aktiveres tyverialarmen som viser indbrudstyven, at alarmen er gået i gang, samt der sendes besked til brugernes mobiltelefoner om at alarmen er gået.</a:t>
            </a:r>
          </a:p>
          <a:p>
            <a:pPr lvl="0"/>
            <a:r>
              <a:rPr lang="da-DK" dirty="0">
                <a:effectLst/>
              </a:rPr>
              <a:t>Brandalarm; Detekterer ild i lejligheden og giver tydeligt tegn på brand, samt brugerne modtager besked herom på mobiltelefon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97327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9F78C2-3CE4-B445-A316-8DF7D2D9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da-DK" sz="3600" dirty="0" err="1"/>
              <a:t>Key</a:t>
            </a:r>
            <a:r>
              <a:rPr lang="da-DK" sz="3600" dirty="0"/>
              <a:t> </a:t>
            </a:r>
            <a:r>
              <a:rPr lang="da-DK" sz="3600" dirty="0" err="1"/>
              <a:t>requirements</a:t>
            </a:r>
            <a:endParaRPr lang="da-DK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3B0361-2F82-D148-9D82-381587AEF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 fontScale="85000" lnSpcReduction="20000"/>
          </a:bodyPr>
          <a:lstStyle/>
          <a:p>
            <a:pPr lvl="0"/>
            <a:r>
              <a:rPr lang="da-DK" i="1" dirty="0">
                <a:effectLst/>
              </a:rPr>
              <a:t>Systemet vil koble sig på internettet via WIFI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kan aflæse temperaturen i rummet og præsentere den i en webservice  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skal kunne aktivere tyverialarm over internettet, også når man ikke er på samme WIFI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kan detektere bevægelse i rummet, og give tegn på at den har detekteret bevægelse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kan tænde for elkedlen i køkkenet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kan kontrollere lamperne samt sætte den rette belysning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skal udføre bestemte handlinger indenfor bestemte tidsrum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skal kommunikere med andre Particle platforme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skal sende E-mails på bestemte ”events”</a:t>
            </a:r>
            <a:endParaRPr lang="da-DK" dirty="0">
              <a:effectLst/>
            </a:endParaRPr>
          </a:p>
          <a:p>
            <a:pPr lvl="0"/>
            <a:r>
              <a:rPr lang="da-DK" i="1" dirty="0">
                <a:effectLst/>
              </a:rPr>
              <a:t>Systemet skal være mobilt og køre ”</a:t>
            </a:r>
            <a:r>
              <a:rPr lang="da-DK" i="1" dirty="0" err="1">
                <a:effectLst/>
              </a:rPr>
              <a:t>lowpower</a:t>
            </a:r>
            <a:r>
              <a:rPr lang="da-DK" i="1" dirty="0">
                <a:effectLst/>
              </a:rPr>
              <a:t>” på batteri</a:t>
            </a:r>
            <a:endParaRPr lang="da-DK" dirty="0">
              <a:effectLst/>
            </a:endParaRPr>
          </a:p>
          <a:p>
            <a:r>
              <a:rPr lang="da-DK" i="1" dirty="0">
                <a:effectLst/>
              </a:rPr>
              <a:t>Systemet skal kunne afspille en radiostation</a:t>
            </a:r>
            <a:r>
              <a:rPr lang="da-DK" dirty="0">
                <a:effectLst/>
              </a:rPr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256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A3907B-DCD5-1A49-AAF2-115FF548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16" y="267825"/>
            <a:ext cx="3382832" cy="12246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200" dirty="0"/>
              <a:t>Components/Webservice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dsholder til indhold 3" descr="Et billede, der indeholder tekst, kort&#10;&#10;Automatisk genereret beskrivelse">
            <a:extLst>
              <a:ext uri="{FF2B5EF4-FFF2-40B4-BE49-F238E27FC236}">
                <a16:creationId xmlns:a16="http://schemas.microsoft.com/office/drawing/2014/main" id="{344FC1A0-0492-A747-A173-DBAB2EF7D6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43600" y="111211"/>
            <a:ext cx="5548184" cy="6635577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85A86327-FD57-9845-B49A-B5B2C362C607}"/>
              </a:ext>
            </a:extLst>
          </p:cNvPr>
          <p:cNvSpPr txBox="1"/>
          <p:nvPr/>
        </p:nvSpPr>
        <p:spPr>
          <a:xfrm>
            <a:off x="336859" y="2413336"/>
            <a:ext cx="41095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 dirty="0"/>
              <a:t>Argon og Photon</a:t>
            </a:r>
          </a:p>
          <a:p>
            <a:pPr marL="285750" indent="-285750">
              <a:buFontTx/>
              <a:buChar char="-"/>
            </a:pPr>
            <a:r>
              <a:rPr lang="da-DK" dirty="0"/>
              <a:t>PIR motion </a:t>
            </a:r>
            <a:r>
              <a:rPr lang="da-DK" dirty="0" err="1"/>
              <a:t>detector</a:t>
            </a:r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LM35 Temperatur sensor</a:t>
            </a:r>
          </a:p>
          <a:p>
            <a:pPr marL="285750" indent="-285750">
              <a:buFontTx/>
              <a:buChar char="-"/>
            </a:pPr>
            <a:r>
              <a:rPr lang="da-DK" dirty="0"/>
              <a:t>LED</a:t>
            </a:r>
          </a:p>
          <a:p>
            <a:pPr marL="285750" indent="-285750">
              <a:buFontTx/>
              <a:buChar char="-"/>
            </a:pPr>
            <a:r>
              <a:rPr lang="da-DK" dirty="0" err="1"/>
              <a:t>Servo</a:t>
            </a:r>
            <a:r>
              <a:rPr lang="da-DK" dirty="0"/>
              <a:t> motor</a:t>
            </a:r>
          </a:p>
          <a:p>
            <a:pPr marL="285750" indent="-285750">
              <a:buFontTx/>
              <a:buChar char="-"/>
            </a:pPr>
            <a:r>
              <a:rPr lang="da-DK" dirty="0"/>
              <a:t>HUE bridge 2.1 + lys</a:t>
            </a:r>
          </a:p>
          <a:p>
            <a:pPr marL="285750" indent="-285750">
              <a:buFontTx/>
              <a:buChar char="-"/>
            </a:pPr>
            <a:r>
              <a:rPr lang="da-DK" dirty="0"/>
              <a:t>SONOFF</a:t>
            </a:r>
            <a:br>
              <a:rPr lang="da-DK" dirty="0"/>
            </a:br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HUE API</a:t>
            </a:r>
          </a:p>
          <a:p>
            <a:pPr marL="285750" indent="-285750">
              <a:buFontTx/>
              <a:buChar char="-"/>
            </a:pPr>
            <a:r>
              <a:rPr lang="da-DK" dirty="0" err="1"/>
              <a:t>ThingsSpeak</a:t>
            </a:r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Notification Client???</a:t>
            </a:r>
          </a:p>
          <a:p>
            <a:pPr marL="285750" indent="-285750">
              <a:buFontTx/>
              <a:buChar char="-"/>
            </a:pPr>
            <a:endParaRPr lang="da-DK" dirty="0"/>
          </a:p>
          <a:p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63589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16B18-369A-BD41-AE81-2883E8DF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Demonstration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D4E6017B-5C7F-BC4B-B264-FB955E825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561" y="2397726"/>
            <a:ext cx="5386391" cy="3335809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9ACB84C9-B7F6-474A-A7D1-730B7B92E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7" y="2397726"/>
            <a:ext cx="5352162" cy="33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1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5D512-FE09-7A4B-B922-5C4FE4FD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1913"/>
            <a:ext cx="10353762" cy="1257300"/>
          </a:xfrm>
        </p:spPr>
        <p:txBody>
          <a:bodyPr/>
          <a:lstStyle/>
          <a:p>
            <a:r>
              <a:rPr lang="da-DK" dirty="0"/>
              <a:t>GIT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B7D97F-E8B2-A34F-AF94-69712FE63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76" y="2076450"/>
            <a:ext cx="10353762" cy="3714749"/>
          </a:xfrm>
        </p:spPr>
        <p:txBody>
          <a:bodyPr/>
          <a:lstStyle/>
          <a:p>
            <a:r>
              <a:rPr lang="da-DK" u="sng" dirty="0">
                <a:effectLst/>
                <a:hlinkClick r:id="rId2"/>
              </a:rPr>
              <a:t>https://github.com/larsuldall/IOT05-Project</a:t>
            </a:r>
            <a:r>
              <a:rPr lang="da-DK" dirty="0">
                <a:effectLst/>
              </a:rPr>
              <a:t> 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F11AD82-9055-CB49-A3E1-4F161FA58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457" y="2076450"/>
            <a:ext cx="6514246" cy="44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55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4"/>
      </a:lt2>
      <a:accent1>
        <a:srgbClr val="DE7EB9"/>
      </a:accent1>
      <a:accent2>
        <a:srgbClr val="D462D7"/>
      </a:accent2>
      <a:accent3>
        <a:srgbClr val="B47EDE"/>
      </a:accent3>
      <a:accent4>
        <a:srgbClr val="7262D7"/>
      </a:accent4>
      <a:accent5>
        <a:srgbClr val="7E99DE"/>
      </a:accent5>
      <a:accent6>
        <a:srgbClr val="56ADD4"/>
      </a:accent6>
      <a:hlink>
        <a:srgbClr val="558D6B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247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SlateVTI</vt:lpstr>
      <vt:lpstr>IOT Project</vt:lpstr>
      <vt:lpstr>Introduction</vt:lpstr>
      <vt:lpstr>Key requirements</vt:lpstr>
      <vt:lpstr>Components/Webservice</vt:lpstr>
      <vt:lpstr>Demonstration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</dc:title>
  <dc:creator>Lars Uldall</dc:creator>
  <cp:lastModifiedBy>Lars Uldall</cp:lastModifiedBy>
  <cp:revision>11</cp:revision>
  <dcterms:created xsi:type="dcterms:W3CDTF">2019-11-18T17:39:19Z</dcterms:created>
  <dcterms:modified xsi:type="dcterms:W3CDTF">2019-11-24T20:40:50Z</dcterms:modified>
</cp:coreProperties>
</file>