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E121-1F29-114F-9AAD-9B4F1CA1D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092BF-5709-9444-BA39-B1D2B9530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FB2E6-BDED-264B-BE56-745A965C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EAB6-33D9-C243-AE68-4DA2DAA23524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168AA-9D50-E44D-8753-54FD12A8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51F14-0178-F947-B159-296B2EEA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891A-02DA-8048-8F1B-0B52120A3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2E9C0-3070-0743-AF4B-852BDC3D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1C0AC-6FFC-2743-AF07-A68841FBA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8389F-50DF-EA47-B967-3FD6A4F2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EAB6-33D9-C243-AE68-4DA2DAA23524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D289A-7EBD-B149-8F30-A3FE0E26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AA296-7314-6043-BD49-B3DD54B1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891A-02DA-8048-8F1B-0B52120A3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8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40B12-6135-C044-95ED-81278AD2B8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18CFC-F7E5-0C42-BC5A-0BBDB642D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62DDF-E464-EE4D-9A86-626E478AA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EAB6-33D9-C243-AE68-4DA2DAA23524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9C559-C074-9544-9315-C2032F4CE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06671-41D8-2A4B-B26D-3564ABEC8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891A-02DA-8048-8F1B-0B52120A3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8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5E0A5-F94A-6E48-8C38-81E9406C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FE636-3769-ED47-B777-28F9E457E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A9D90-D4F5-5D47-8481-B7D36325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EAB6-33D9-C243-AE68-4DA2DAA23524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4FA71-89DB-A448-8241-3A240A45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84A1C-1DAF-7545-A275-210011B9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891A-02DA-8048-8F1B-0B52120A3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0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41EE8-9C34-A343-B791-F28B62C8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6AB9A-FD5D-0148-BB05-99938B154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71241-4CF2-A243-94B1-FE0F61926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EAB6-33D9-C243-AE68-4DA2DAA23524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A4E6D-2784-214C-B25B-CC35A8ACD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1CED2-4F0F-A541-A573-79DCE699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891A-02DA-8048-8F1B-0B52120A3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DDF08-9BDF-5343-8F8E-25096D1E3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EF900-2DA2-9848-B448-2DDD1D708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6114D-7D87-7847-A88F-4099B19C2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9D4F9-1C1E-8C4E-A334-A12BEFB5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EAB6-33D9-C243-AE68-4DA2DAA23524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8E7E6-88E9-5A48-8C56-C89DA152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89A49-3294-964D-BB53-B2A258B6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891A-02DA-8048-8F1B-0B52120A3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3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B2F6-5A18-2944-8A33-BB356112C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E491F-7918-2B46-BCBD-A20F06A40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2788F-03F5-E848-99E9-B61561065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2A14B8-5482-7E4D-AFE1-27A3F3E7C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8516C-EF6E-2741-A7E7-3A5B478DE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950ED-182E-A344-A227-9B7CF89D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EAB6-33D9-C243-AE68-4DA2DAA23524}" type="datetimeFigureOut">
              <a:rPr lang="en-US" smtClean="0"/>
              <a:t>4/1/20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379EB-C3E7-3747-BE85-5F5368E42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26463-4763-CD47-BCA3-EF0F1DB1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891A-02DA-8048-8F1B-0B52120A3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0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5EEA-F088-4744-AFE4-752DBF4D8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108A2B-E65E-7A41-BC76-434CB318C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EAB6-33D9-C243-AE68-4DA2DAA23524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6ACFB-88BC-7541-8947-5A6E465F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1B2E9-C46B-0742-8D82-BA15DAA8F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891A-02DA-8048-8F1B-0B52120A3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8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461A3-A167-6641-82F0-066A500F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EAB6-33D9-C243-AE68-4DA2DAA23524}" type="datetimeFigureOut">
              <a:rPr lang="en-US" smtClean="0"/>
              <a:t>4/1/20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24BE6-21A3-744A-9ACE-DFC25A574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D1270-25C4-3641-AC93-BCF78536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891A-02DA-8048-8F1B-0B52120A3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7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A8E5F-0124-9748-9993-FDC68BDB6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EEFDC-7D04-F346-8C89-5F4C25CD7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13550-CB4A-1C47-AB77-A6A62AE7C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5A36F-318B-7B45-B860-B1C503D2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EAB6-33D9-C243-AE68-4DA2DAA23524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77EB0-5AEF-6C4A-B258-E86E9DFA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8318F-6AB0-C142-9323-74882A33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891A-02DA-8048-8F1B-0B52120A3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5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D45A-62B2-694A-B149-E19430A33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F39BB4-C3CA-8946-91D4-A41FE088E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0F232-582C-DB43-8FD1-FFC8C5FD1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6D7B1-EA1F-A749-95D9-BE98DEF80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EAB6-33D9-C243-AE68-4DA2DAA23524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3C890-67FA-6D43-B093-5C4DB653B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6A6E1-127D-5D4C-BD3F-D25A5DF0B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891A-02DA-8048-8F1B-0B52120A3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4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230855-3D1E-DF4C-98C7-21E60E77E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58024-1B8C-2543-BDBD-E820F1C70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DEE6D-E4B3-E944-A909-1F9D61B9C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AEAB6-33D9-C243-AE68-4DA2DAA23524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40F4D-4F41-9746-B4EA-9C051D492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07948-31D7-CC41-AC10-7317FFFC1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A891A-02DA-8048-8F1B-0B52120A3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1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9A5D3BC-271D-1544-B0F7-1823CD166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278607"/>
            <a:ext cx="2247900" cy="9652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6E06E2-1159-DB47-800D-DE8322954F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b="1" dirty="0">
                <a:latin typeface="Aharoni" panose="020F0502020204030204" pitchFamily="34" charset="0"/>
                <a:cs typeface="Aharoni" panose="020F0502020204030204" pitchFamily="34" charset="0"/>
              </a:rPr>
              <a:t>Lars Vilhuber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sz="1800" dirty="0"/>
              <a:t>https://</a:t>
            </a:r>
            <a:r>
              <a:rPr lang="en-US" sz="1800" dirty="0" err="1"/>
              <a:t>lars.vilhuber.com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Executive Director, </a:t>
            </a:r>
            <a:br>
              <a:rPr lang="en-US" dirty="0"/>
            </a:br>
            <a:r>
              <a:rPr lang="en-US" dirty="0"/>
              <a:t>Labor Dynamics Institute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sz="1800" dirty="0"/>
              <a:t>https://</a:t>
            </a:r>
            <a:r>
              <a:rPr lang="en-US" sz="1800" dirty="0" err="1"/>
              <a:t>ilr.cornell.edu</a:t>
            </a:r>
            <a:r>
              <a:rPr lang="en-US" sz="1800" dirty="0"/>
              <a:t>/</a:t>
            </a:r>
            <a:r>
              <a:rPr lang="en-US" sz="1800" dirty="0" err="1"/>
              <a:t>ldi</a:t>
            </a:r>
            <a:r>
              <a:rPr lang="en-US" sz="1800" dirty="0"/>
              <a:t>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Data Editor, </a:t>
            </a:r>
            <a:br>
              <a:rPr lang="en-US" dirty="0"/>
            </a:br>
            <a:r>
              <a:rPr lang="en-US" dirty="0"/>
              <a:t>American Economic Association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sz="1800" dirty="0"/>
              <a:t>https://</a:t>
            </a:r>
            <a:r>
              <a:rPr lang="en-US" sz="1800" dirty="0" err="1"/>
              <a:t>aeaweb.org</a:t>
            </a:r>
            <a:endParaRPr lang="en-US" dirty="0"/>
          </a:p>
        </p:txBody>
      </p:sp>
      <p:pic>
        <p:nvPicPr>
          <p:cNvPr id="1026" name="Picture 2" descr="Lars Vilhuber">
            <a:extLst>
              <a:ext uri="{FF2B5EF4-FFF2-40B4-BE49-F238E27FC236}">
                <a16:creationId xmlns:a16="http://schemas.microsoft.com/office/drawing/2014/main" id="{E0757DA1-0571-D54A-8857-7BB034D6A9E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5181600" cy="354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F3EB1F-759D-7449-B39F-DE0FC98C1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215014"/>
            <a:ext cx="3911600" cy="520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B5C33D-7C0A-D345-8548-857656C4D3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4300" y="488156"/>
            <a:ext cx="10795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69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40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 Vilhuber</dc:creator>
  <cp:lastModifiedBy>Lars Vilhuber</cp:lastModifiedBy>
  <cp:revision>1</cp:revision>
  <dcterms:created xsi:type="dcterms:W3CDTF">2020-04-01T20:41:05Z</dcterms:created>
  <dcterms:modified xsi:type="dcterms:W3CDTF">2020-04-01T20:48:01Z</dcterms:modified>
</cp:coreProperties>
</file>