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1"/>
  </p:notesMasterIdLst>
  <p:sldIdLst>
    <p:sldId id="256" r:id="rId2"/>
    <p:sldId id="265" r:id="rId3"/>
    <p:sldId id="274" r:id="rId4"/>
    <p:sldId id="266" r:id="rId5"/>
    <p:sldId id="272" r:id="rId6"/>
    <p:sldId id="284" r:id="rId7"/>
    <p:sldId id="273" r:id="rId8"/>
    <p:sldId id="275" r:id="rId9"/>
    <p:sldId id="277" r:id="rId10"/>
    <p:sldId id="285" r:id="rId11"/>
    <p:sldId id="278" r:id="rId12"/>
    <p:sldId id="286" r:id="rId13"/>
    <p:sldId id="279" r:id="rId14"/>
    <p:sldId id="280" r:id="rId15"/>
    <p:sldId id="281" r:id="rId16"/>
    <p:sldId id="287" r:id="rId17"/>
    <p:sldId id="282" r:id="rId18"/>
    <p:sldId id="283" r:id="rId19"/>
    <p:sldId id="257" r:id="rId20"/>
  </p:sldIdLst>
  <p:sldSz cx="17338675" cy="9753600"/>
  <p:notesSz cx="6858000" cy="9144000"/>
  <p:defaultText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72" userDrawn="1">
          <p15:clr>
            <a:srgbClr val="A4A3A4"/>
          </p15:clr>
        </p15:guide>
        <p15:guide id="2" pos="54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64C8"/>
    <a:srgbClr val="FFD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044" autoAdjust="0"/>
  </p:normalViewPr>
  <p:slideViewPr>
    <p:cSldViewPr snapToGrid="0" showGuides="1">
      <p:cViewPr varScale="1">
        <p:scale>
          <a:sx n="48" d="100"/>
          <a:sy n="48" d="100"/>
        </p:scale>
        <p:origin x="1262" y="67"/>
      </p:cViewPr>
      <p:guideLst>
        <p:guide orient="horz" pos="3072"/>
        <p:guide pos="54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680C0C-85DF-417F-8238-DB0D15743621}" type="datetimeFigureOut">
              <a:rPr lang="en-GB" smtClean="0"/>
              <a:t>19/11/2018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A0A48-EDB1-4AFE-B1B7-10CE2A416496}" type="slidenum">
              <a:rPr lang="en-GB" smtClean="0"/>
              <a:t>‹nr.›</a:t>
            </a:fld>
            <a:endParaRPr lang="en-GB"/>
          </a:p>
        </p:txBody>
      </p:sp>
    </p:spTree>
    <p:extLst>
      <p:ext uri="{BB962C8B-B14F-4D97-AF65-F5344CB8AC3E}">
        <p14:creationId xmlns:p14="http://schemas.microsoft.com/office/powerpoint/2010/main" val="326201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Intro slide: beginnen met uitleg methodologie</a:t>
            </a:r>
            <a:r>
              <a:rPr lang="nl-BE" baseline="0" dirty="0" smtClean="0"/>
              <a:t> – rest slides gaat hierop verder. </a:t>
            </a:r>
            <a:endParaRPr lang="nl-BE" dirty="0" smtClean="0"/>
          </a:p>
          <a:p>
            <a:r>
              <a:rPr lang="nl-BE" dirty="0" smtClean="0"/>
              <a:t>Question 1 </a:t>
            </a:r>
            <a:r>
              <a:rPr lang="nl-BE" dirty="0" err="1" smtClean="0"/>
              <a:t>and</a:t>
            </a:r>
            <a:r>
              <a:rPr lang="nl-BE" dirty="0" smtClean="0"/>
              <a:t> 2</a:t>
            </a:r>
            <a:endParaRPr lang="nl-BE" dirty="0"/>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3</a:t>
            </a:fld>
            <a:endParaRPr lang="en-GB"/>
          </a:p>
        </p:txBody>
      </p:sp>
    </p:spTree>
    <p:extLst>
      <p:ext uri="{BB962C8B-B14F-4D97-AF65-F5344CB8AC3E}">
        <p14:creationId xmlns:p14="http://schemas.microsoft.com/office/powerpoint/2010/main" val="3435885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Question 11</a:t>
            </a:r>
            <a:endParaRPr lang="nl-BE" dirty="0"/>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12</a:t>
            </a:fld>
            <a:endParaRPr lang="en-GB"/>
          </a:p>
        </p:txBody>
      </p:sp>
    </p:spTree>
    <p:extLst>
      <p:ext uri="{BB962C8B-B14F-4D97-AF65-F5344CB8AC3E}">
        <p14:creationId xmlns:p14="http://schemas.microsoft.com/office/powerpoint/2010/main" val="4246177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Question 12</a:t>
            </a:r>
          </a:p>
          <a:p>
            <a:r>
              <a:rPr lang="nl-BE" dirty="0" smtClean="0"/>
              <a:t>De grafiek is onduidelijk</a:t>
            </a:r>
            <a:r>
              <a:rPr lang="nl-BE" baseline="0" dirty="0" smtClean="0"/>
              <a:t> voor mij: kleur label en bars? </a:t>
            </a:r>
            <a:endParaRPr lang="nl-BE" dirty="0"/>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13</a:t>
            </a:fld>
            <a:endParaRPr lang="en-GB"/>
          </a:p>
        </p:txBody>
      </p:sp>
    </p:spTree>
    <p:extLst>
      <p:ext uri="{BB962C8B-B14F-4D97-AF65-F5344CB8AC3E}">
        <p14:creationId xmlns:p14="http://schemas.microsoft.com/office/powerpoint/2010/main" val="4122473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Question 12</a:t>
            </a:r>
          </a:p>
          <a:p>
            <a:r>
              <a:rPr lang="en-US" sz="1200" kern="1200" dirty="0" smtClean="0">
                <a:solidFill>
                  <a:schemeClr val="tx1"/>
                </a:solidFill>
                <a:effectLst/>
                <a:latin typeface="+mn-lt"/>
                <a:ea typeface="+mn-ea"/>
                <a:cs typeface="+mn-cs"/>
              </a:rPr>
              <a:t>The top 3 causes of fire size are considered to be Debris burning, Arson and Equipment use. </a:t>
            </a:r>
            <a:endParaRPr lang="nl-BE"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category wildfires with an unknown cause are not taken into account. For the category miscellaneous assumption is made that this category holds data for wildfires that can not be assigned to any other category, but holds data for numerous different reasons. </a:t>
            </a:r>
            <a:r>
              <a:rPr lang="nl-BE" dirty="0" smtClean="0"/>
              <a:t> 13</a:t>
            </a:r>
            <a:endParaRPr lang="nl-BE" dirty="0"/>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14</a:t>
            </a:fld>
            <a:endParaRPr lang="en-GB"/>
          </a:p>
        </p:txBody>
      </p:sp>
    </p:spTree>
    <p:extLst>
      <p:ext uri="{BB962C8B-B14F-4D97-AF65-F5344CB8AC3E}">
        <p14:creationId xmlns:p14="http://schemas.microsoft.com/office/powerpoint/2010/main" val="81144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Question 14</a:t>
            </a:r>
            <a:endParaRPr lang="nl-BE" dirty="0"/>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15</a:t>
            </a:fld>
            <a:endParaRPr lang="en-GB"/>
          </a:p>
        </p:txBody>
      </p:sp>
    </p:spTree>
    <p:extLst>
      <p:ext uri="{BB962C8B-B14F-4D97-AF65-F5344CB8AC3E}">
        <p14:creationId xmlns:p14="http://schemas.microsoft.com/office/powerpoint/2010/main" val="84688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Question 14</a:t>
            </a:r>
          </a:p>
          <a:p>
            <a:r>
              <a:rPr lang="en-GB" sz="1200" kern="1200" dirty="0" smtClean="0">
                <a:solidFill>
                  <a:schemeClr val="tx1"/>
                </a:solidFill>
                <a:latin typeface="+mn-lt"/>
                <a:ea typeface="+mn-ea"/>
                <a:cs typeface="+mn-cs"/>
              </a:rPr>
              <a:t>log transformed data is not normally distributed - P-value is &lt; 0.05 (we may assume data is not normally distributed);</a:t>
            </a:r>
            <a:endParaRPr lang="nl-BE" dirty="0"/>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16</a:t>
            </a:fld>
            <a:endParaRPr lang="en-GB"/>
          </a:p>
        </p:txBody>
      </p:sp>
    </p:spTree>
    <p:extLst>
      <p:ext uri="{BB962C8B-B14F-4D97-AF65-F5344CB8AC3E}">
        <p14:creationId xmlns:p14="http://schemas.microsoft.com/office/powerpoint/2010/main" val="2129628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Question 15</a:t>
            </a:r>
            <a:endParaRPr lang="nl-BE" dirty="0"/>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17</a:t>
            </a:fld>
            <a:endParaRPr lang="en-GB"/>
          </a:p>
        </p:txBody>
      </p:sp>
    </p:spTree>
    <p:extLst>
      <p:ext uri="{BB962C8B-B14F-4D97-AF65-F5344CB8AC3E}">
        <p14:creationId xmlns:p14="http://schemas.microsoft.com/office/powerpoint/2010/main" val="3376772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Question 16</a:t>
            </a:r>
            <a:endParaRPr lang="nl-BE" dirty="0"/>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18</a:t>
            </a:fld>
            <a:endParaRPr lang="en-GB"/>
          </a:p>
        </p:txBody>
      </p:sp>
    </p:spTree>
    <p:extLst>
      <p:ext uri="{BB962C8B-B14F-4D97-AF65-F5344CB8AC3E}">
        <p14:creationId xmlns:p14="http://schemas.microsoft.com/office/powerpoint/2010/main" val="3816097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39A0A48-EDB1-4AFE-B1B7-10CE2A416496}" type="slidenum">
              <a:rPr lang="en-GB" smtClean="0"/>
              <a:t>19</a:t>
            </a:fld>
            <a:endParaRPr lang="en-GB"/>
          </a:p>
        </p:txBody>
      </p:sp>
    </p:spTree>
    <p:extLst>
      <p:ext uri="{BB962C8B-B14F-4D97-AF65-F5344CB8AC3E}">
        <p14:creationId xmlns:p14="http://schemas.microsoft.com/office/powerpoint/2010/main" val="2024704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Question</a:t>
            </a:r>
            <a:r>
              <a:rPr lang="nl-BE" baseline="0" dirty="0" smtClean="0"/>
              <a:t> 3</a:t>
            </a:r>
          </a:p>
          <a:p>
            <a:r>
              <a:rPr lang="nl-BE" baseline="0" dirty="0" smtClean="0"/>
              <a:t>- </a:t>
            </a:r>
            <a:r>
              <a:rPr lang="nl-BE" sz="1200" kern="1200" dirty="0" smtClean="0">
                <a:solidFill>
                  <a:schemeClr val="tx1"/>
                </a:solidFill>
                <a:effectLst/>
                <a:latin typeface="+mn-lt"/>
                <a:ea typeface="+mn-ea"/>
                <a:cs typeface="+mn-cs"/>
              </a:rPr>
              <a:t> COUNTY = </a:t>
            </a:r>
            <a:r>
              <a:rPr lang="nl-BE" sz="1200" kern="1200" dirty="0" err="1" smtClean="0">
                <a:solidFill>
                  <a:schemeClr val="tx1"/>
                </a:solidFill>
                <a:effectLst/>
                <a:latin typeface="+mn-lt"/>
                <a:ea typeface="+mn-ea"/>
                <a:cs typeface="+mn-cs"/>
              </a:rPr>
              <a:t>County</a:t>
            </a:r>
            <a:r>
              <a:rPr lang="nl-BE" sz="1200" kern="1200" dirty="0" smtClean="0">
                <a:solidFill>
                  <a:schemeClr val="tx1"/>
                </a:solidFill>
                <a:effectLst/>
                <a:latin typeface="+mn-lt"/>
                <a:ea typeface="+mn-ea"/>
                <a:cs typeface="+mn-cs"/>
              </a:rPr>
              <a:t>, or equivalent, in </a:t>
            </a:r>
            <a:r>
              <a:rPr lang="nl-BE" sz="1200" kern="1200" dirty="0" err="1" smtClean="0">
                <a:solidFill>
                  <a:schemeClr val="tx1"/>
                </a:solidFill>
                <a:effectLst/>
                <a:latin typeface="+mn-lt"/>
                <a:ea typeface="+mn-ea"/>
                <a:cs typeface="+mn-cs"/>
              </a:rPr>
              <a:t>which</a:t>
            </a:r>
            <a:r>
              <a:rPr lang="nl-BE" sz="1200" kern="1200" dirty="0" smtClean="0">
                <a:solidFill>
                  <a:schemeClr val="tx1"/>
                </a:solidFill>
                <a:effectLst/>
                <a:latin typeface="+mn-lt"/>
                <a:ea typeface="+mn-ea"/>
                <a:cs typeface="+mn-cs"/>
              </a:rPr>
              <a:t> </a:t>
            </a:r>
            <a:r>
              <a:rPr lang="nl-BE" sz="1200" kern="1200" dirty="0" err="1" smtClean="0">
                <a:solidFill>
                  <a:schemeClr val="tx1"/>
                </a:solidFill>
                <a:effectLst/>
                <a:latin typeface="+mn-lt"/>
                <a:ea typeface="+mn-ea"/>
                <a:cs typeface="+mn-cs"/>
              </a:rPr>
              <a:t>the</a:t>
            </a:r>
            <a:r>
              <a:rPr lang="nl-BE" sz="1200" kern="1200" dirty="0" smtClean="0">
                <a:solidFill>
                  <a:schemeClr val="tx1"/>
                </a:solidFill>
                <a:effectLst/>
                <a:latin typeface="+mn-lt"/>
                <a:ea typeface="+mn-ea"/>
                <a:cs typeface="+mn-cs"/>
              </a:rPr>
              <a:t> </a:t>
            </a:r>
            <a:r>
              <a:rPr lang="nl-BE" sz="1200" kern="1200" dirty="0" err="1" smtClean="0">
                <a:solidFill>
                  <a:schemeClr val="tx1"/>
                </a:solidFill>
                <a:effectLst/>
                <a:latin typeface="+mn-lt"/>
                <a:ea typeface="+mn-ea"/>
                <a:cs typeface="+mn-cs"/>
              </a:rPr>
              <a:t>fire</a:t>
            </a:r>
            <a:r>
              <a:rPr lang="nl-BE" sz="1200" kern="1200" dirty="0" smtClean="0">
                <a:solidFill>
                  <a:schemeClr val="tx1"/>
                </a:solidFill>
                <a:effectLst/>
                <a:latin typeface="+mn-lt"/>
                <a:ea typeface="+mn-ea"/>
                <a:cs typeface="+mn-cs"/>
              </a:rPr>
              <a:t> </a:t>
            </a:r>
            <a:r>
              <a:rPr lang="nl-BE" sz="1200" kern="1200" dirty="0" err="1" smtClean="0">
                <a:solidFill>
                  <a:schemeClr val="tx1"/>
                </a:solidFill>
                <a:effectLst/>
                <a:latin typeface="+mn-lt"/>
                <a:ea typeface="+mn-ea"/>
                <a:cs typeface="+mn-cs"/>
              </a:rPr>
              <a:t>burned</a:t>
            </a:r>
            <a:r>
              <a:rPr lang="nl-BE" sz="1200" kern="1200" dirty="0" smtClean="0">
                <a:solidFill>
                  <a:schemeClr val="tx1"/>
                </a:solidFill>
                <a:effectLst/>
                <a:latin typeface="+mn-lt"/>
                <a:ea typeface="+mn-ea"/>
                <a:cs typeface="+mn-cs"/>
              </a:rPr>
              <a:t> (or </a:t>
            </a:r>
            <a:r>
              <a:rPr lang="nl-BE" sz="1200" kern="1200" dirty="0" err="1" smtClean="0">
                <a:solidFill>
                  <a:schemeClr val="tx1"/>
                </a:solidFill>
                <a:effectLst/>
                <a:latin typeface="+mn-lt"/>
                <a:ea typeface="+mn-ea"/>
                <a:cs typeface="+mn-cs"/>
              </a:rPr>
              <a:t>originated</a:t>
            </a:r>
            <a:r>
              <a:rPr lang="nl-BE" sz="1200" kern="1200" dirty="0" smtClean="0">
                <a:solidFill>
                  <a:schemeClr val="tx1"/>
                </a:solidFill>
                <a:effectLst/>
                <a:latin typeface="+mn-lt"/>
                <a:ea typeface="+mn-ea"/>
                <a:cs typeface="+mn-cs"/>
              </a:rPr>
              <a:t>), </a:t>
            </a:r>
            <a:r>
              <a:rPr lang="nl-BE" sz="1200" kern="1200" dirty="0" err="1" smtClean="0">
                <a:solidFill>
                  <a:schemeClr val="tx1"/>
                </a:solidFill>
                <a:effectLst/>
                <a:latin typeface="+mn-lt"/>
                <a:ea typeface="+mn-ea"/>
                <a:cs typeface="+mn-cs"/>
              </a:rPr>
              <a:t>based</a:t>
            </a:r>
            <a:r>
              <a:rPr lang="nl-BE" sz="1200" kern="1200" dirty="0" smtClean="0">
                <a:solidFill>
                  <a:schemeClr val="tx1"/>
                </a:solidFill>
                <a:effectLst/>
                <a:latin typeface="+mn-lt"/>
                <a:ea typeface="+mn-ea"/>
                <a:cs typeface="+mn-cs"/>
              </a:rPr>
              <a:t> on </a:t>
            </a:r>
            <a:r>
              <a:rPr lang="nl-BE" sz="1200" kern="1200" dirty="0" err="1" smtClean="0">
                <a:solidFill>
                  <a:schemeClr val="tx1"/>
                </a:solidFill>
                <a:effectLst/>
                <a:latin typeface="+mn-lt"/>
                <a:ea typeface="+mn-ea"/>
                <a:cs typeface="+mn-cs"/>
              </a:rPr>
              <a:t>nominal</a:t>
            </a:r>
            <a:r>
              <a:rPr lang="nl-BE" sz="1200" kern="1200" dirty="0" smtClean="0">
                <a:solidFill>
                  <a:schemeClr val="tx1"/>
                </a:solidFill>
                <a:effectLst/>
                <a:latin typeface="+mn-lt"/>
                <a:ea typeface="+mn-ea"/>
                <a:cs typeface="+mn-cs"/>
              </a:rPr>
              <a:t> </a:t>
            </a:r>
            <a:r>
              <a:rPr lang="nl-BE" sz="1200" kern="1200" dirty="0" err="1" smtClean="0">
                <a:solidFill>
                  <a:schemeClr val="tx1"/>
                </a:solidFill>
                <a:effectLst/>
                <a:latin typeface="+mn-lt"/>
                <a:ea typeface="+mn-ea"/>
                <a:cs typeface="+mn-cs"/>
              </a:rPr>
              <a:t>designation</a:t>
            </a:r>
            <a:r>
              <a:rPr lang="nl-BE" sz="1200" kern="1200" dirty="0" smtClean="0">
                <a:solidFill>
                  <a:schemeClr val="tx1"/>
                </a:solidFill>
                <a:effectLst/>
                <a:latin typeface="+mn-lt"/>
                <a:ea typeface="+mn-ea"/>
                <a:cs typeface="+mn-cs"/>
              </a:rPr>
              <a:t> in </a:t>
            </a:r>
            <a:r>
              <a:rPr lang="nl-BE" sz="1200" kern="1200" dirty="0" err="1" smtClean="0">
                <a:solidFill>
                  <a:schemeClr val="tx1"/>
                </a:solidFill>
                <a:effectLst/>
                <a:latin typeface="+mn-lt"/>
                <a:ea typeface="+mn-ea"/>
                <a:cs typeface="+mn-cs"/>
              </a:rPr>
              <a:t>the</a:t>
            </a:r>
            <a:r>
              <a:rPr lang="nl-BE" sz="1200" kern="1200" dirty="0" smtClean="0">
                <a:solidFill>
                  <a:schemeClr val="tx1"/>
                </a:solidFill>
                <a:effectLst/>
                <a:latin typeface="+mn-lt"/>
                <a:ea typeface="+mn-ea"/>
                <a:cs typeface="+mn-cs"/>
              </a:rPr>
              <a:t> </a:t>
            </a:r>
            <a:r>
              <a:rPr lang="nl-BE" sz="1200" kern="1200" dirty="0" err="1" smtClean="0">
                <a:solidFill>
                  <a:schemeClr val="tx1"/>
                </a:solidFill>
                <a:effectLst/>
                <a:latin typeface="+mn-lt"/>
                <a:ea typeface="+mn-ea"/>
                <a:cs typeface="+mn-cs"/>
              </a:rPr>
              <a:t>fire</a:t>
            </a:r>
            <a:r>
              <a:rPr lang="nl-BE" sz="1200" kern="1200" dirty="0" smtClean="0">
                <a:solidFill>
                  <a:schemeClr val="tx1"/>
                </a:solidFill>
                <a:effectLst/>
                <a:latin typeface="+mn-lt"/>
                <a:ea typeface="+mn-ea"/>
                <a:cs typeface="+mn-cs"/>
              </a:rPr>
              <a:t> report.</a:t>
            </a:r>
            <a:endParaRPr lang="nl-BE" baseline="0"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BE" sz="1200" kern="1200" dirty="0" smtClean="0">
                <a:solidFill>
                  <a:schemeClr val="tx1"/>
                </a:solidFill>
                <a:effectLst/>
                <a:latin typeface="+mn-lt"/>
                <a:ea typeface="+mn-ea"/>
                <a:cs typeface="+mn-cs"/>
              </a:rPr>
              <a:t>FIPS_CODE = Three-digit code </a:t>
            </a:r>
            <a:r>
              <a:rPr lang="nl-BE" sz="1200" kern="1200" dirty="0" err="1" smtClean="0">
                <a:solidFill>
                  <a:schemeClr val="tx1"/>
                </a:solidFill>
                <a:effectLst/>
                <a:latin typeface="+mn-lt"/>
                <a:ea typeface="+mn-ea"/>
                <a:cs typeface="+mn-cs"/>
              </a:rPr>
              <a:t>from</a:t>
            </a:r>
            <a:r>
              <a:rPr lang="nl-BE" sz="1200" kern="1200" dirty="0" smtClean="0">
                <a:solidFill>
                  <a:schemeClr val="tx1"/>
                </a:solidFill>
                <a:effectLst/>
                <a:latin typeface="+mn-lt"/>
                <a:ea typeface="+mn-ea"/>
                <a:cs typeface="+mn-cs"/>
              </a:rPr>
              <a:t> </a:t>
            </a:r>
            <a:r>
              <a:rPr lang="nl-BE" sz="1200" kern="1200" dirty="0" err="1" smtClean="0">
                <a:solidFill>
                  <a:schemeClr val="tx1"/>
                </a:solidFill>
                <a:effectLst/>
                <a:latin typeface="+mn-lt"/>
                <a:ea typeface="+mn-ea"/>
                <a:cs typeface="+mn-cs"/>
              </a:rPr>
              <a:t>the</a:t>
            </a:r>
            <a:r>
              <a:rPr lang="nl-BE" sz="1200" kern="1200" dirty="0" smtClean="0">
                <a:solidFill>
                  <a:schemeClr val="tx1"/>
                </a:solidFill>
                <a:effectLst/>
                <a:latin typeface="+mn-lt"/>
                <a:ea typeface="+mn-ea"/>
                <a:cs typeface="+mn-cs"/>
              </a:rPr>
              <a:t> Federal Information </a:t>
            </a:r>
            <a:r>
              <a:rPr lang="nl-BE" sz="1200" kern="1200" dirty="0" err="1" smtClean="0">
                <a:solidFill>
                  <a:schemeClr val="tx1"/>
                </a:solidFill>
                <a:effectLst/>
                <a:latin typeface="+mn-lt"/>
                <a:ea typeface="+mn-ea"/>
                <a:cs typeface="+mn-cs"/>
              </a:rPr>
              <a:t>Process</a:t>
            </a:r>
            <a:r>
              <a:rPr lang="nl-BE" sz="1200" kern="1200" dirty="0" smtClean="0">
                <a:solidFill>
                  <a:schemeClr val="tx1"/>
                </a:solidFill>
                <a:effectLst/>
                <a:latin typeface="+mn-lt"/>
                <a:ea typeface="+mn-ea"/>
                <a:cs typeface="+mn-cs"/>
              </a:rPr>
              <a:t> Standards (FIPS) </a:t>
            </a:r>
            <a:r>
              <a:rPr lang="nl-BE" sz="1200" kern="1200" dirty="0" err="1" smtClean="0">
                <a:solidFill>
                  <a:schemeClr val="tx1"/>
                </a:solidFill>
                <a:effectLst/>
                <a:latin typeface="+mn-lt"/>
                <a:ea typeface="+mn-ea"/>
                <a:cs typeface="+mn-cs"/>
              </a:rPr>
              <a:t>publication</a:t>
            </a:r>
            <a:r>
              <a:rPr lang="nl-BE" sz="1200" kern="1200" dirty="0" smtClean="0">
                <a:solidFill>
                  <a:schemeClr val="tx1"/>
                </a:solidFill>
                <a:effectLst/>
                <a:latin typeface="+mn-lt"/>
                <a:ea typeface="+mn-ea"/>
                <a:cs typeface="+mn-cs"/>
              </a:rPr>
              <a:t> 6-4 </a:t>
            </a:r>
            <a:r>
              <a:rPr lang="nl-BE" sz="1200" kern="1200" dirty="0" err="1" smtClean="0">
                <a:solidFill>
                  <a:schemeClr val="tx1"/>
                </a:solidFill>
                <a:effectLst/>
                <a:latin typeface="+mn-lt"/>
                <a:ea typeface="+mn-ea"/>
                <a:cs typeface="+mn-cs"/>
              </a:rPr>
              <a:t>for</a:t>
            </a:r>
            <a:r>
              <a:rPr lang="nl-BE" sz="1200" kern="1200" dirty="0" smtClean="0">
                <a:solidFill>
                  <a:schemeClr val="tx1"/>
                </a:solidFill>
                <a:effectLst/>
                <a:latin typeface="+mn-lt"/>
                <a:ea typeface="+mn-ea"/>
                <a:cs typeface="+mn-cs"/>
              </a:rPr>
              <a:t> </a:t>
            </a:r>
            <a:r>
              <a:rPr lang="nl-BE" sz="1200" kern="1200" dirty="0" err="1" smtClean="0">
                <a:solidFill>
                  <a:schemeClr val="tx1"/>
                </a:solidFill>
                <a:effectLst/>
                <a:latin typeface="+mn-lt"/>
                <a:ea typeface="+mn-ea"/>
                <a:cs typeface="+mn-cs"/>
              </a:rPr>
              <a:t>representation</a:t>
            </a:r>
            <a:r>
              <a:rPr lang="nl-BE" sz="1200" kern="1200" dirty="0" smtClean="0">
                <a:solidFill>
                  <a:schemeClr val="tx1"/>
                </a:solidFill>
                <a:effectLst/>
                <a:latin typeface="+mn-lt"/>
                <a:ea typeface="+mn-ea"/>
                <a:cs typeface="+mn-cs"/>
              </a:rPr>
              <a:t> of </a:t>
            </a:r>
            <a:r>
              <a:rPr lang="nl-BE" sz="1200" kern="1200" dirty="0" err="1" smtClean="0">
                <a:solidFill>
                  <a:schemeClr val="tx1"/>
                </a:solidFill>
                <a:effectLst/>
                <a:latin typeface="+mn-lt"/>
                <a:ea typeface="+mn-ea"/>
                <a:cs typeface="+mn-cs"/>
              </a:rPr>
              <a:t>counties</a:t>
            </a:r>
            <a:r>
              <a:rPr lang="nl-BE" sz="1200" kern="1200" dirty="0" smtClean="0">
                <a:solidFill>
                  <a:schemeClr val="tx1"/>
                </a:solidFill>
                <a:effectLst/>
                <a:latin typeface="+mn-lt"/>
                <a:ea typeface="+mn-ea"/>
                <a:cs typeface="+mn-cs"/>
              </a:rPr>
              <a:t> </a:t>
            </a:r>
            <a:r>
              <a:rPr lang="nl-BE" sz="1200" kern="1200" dirty="0" err="1" smtClean="0">
                <a:solidFill>
                  <a:schemeClr val="tx1"/>
                </a:solidFill>
                <a:effectLst/>
                <a:latin typeface="+mn-lt"/>
                <a:ea typeface="+mn-ea"/>
                <a:cs typeface="+mn-cs"/>
              </a:rPr>
              <a:t>and</a:t>
            </a:r>
            <a:r>
              <a:rPr lang="nl-BE" sz="1200" kern="1200" dirty="0" smtClean="0">
                <a:solidFill>
                  <a:schemeClr val="tx1"/>
                </a:solidFill>
                <a:effectLst/>
                <a:latin typeface="+mn-lt"/>
                <a:ea typeface="+mn-ea"/>
                <a:cs typeface="+mn-cs"/>
              </a:rPr>
              <a:t> equivalent </a:t>
            </a:r>
            <a:r>
              <a:rPr lang="nl-BE" sz="1200" kern="1200" dirty="0" err="1" smtClean="0">
                <a:solidFill>
                  <a:schemeClr val="tx1"/>
                </a:solidFill>
                <a:effectLst/>
                <a:latin typeface="+mn-lt"/>
                <a:ea typeface="+mn-ea"/>
                <a:cs typeface="+mn-cs"/>
              </a:rPr>
              <a:t>entities</a:t>
            </a:r>
            <a:r>
              <a:rPr lang="nl-BE" sz="1200" kern="1200" dirty="0" smtClean="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BE" sz="1200" kern="1200" dirty="0" smtClean="0">
                <a:solidFill>
                  <a:schemeClr val="tx1"/>
                </a:solidFill>
                <a:effectLst/>
                <a:latin typeface="+mn-lt"/>
                <a:ea typeface="+mn-ea"/>
                <a:cs typeface="+mn-cs"/>
              </a:rPr>
              <a:t>FIRE_YEAR = </a:t>
            </a:r>
            <a:r>
              <a:rPr lang="nl-BE" sz="1200" kern="1200" dirty="0" err="1" smtClean="0">
                <a:solidFill>
                  <a:schemeClr val="tx1"/>
                </a:solidFill>
                <a:effectLst/>
                <a:latin typeface="+mn-lt"/>
                <a:ea typeface="+mn-ea"/>
                <a:cs typeface="+mn-cs"/>
              </a:rPr>
              <a:t>Calendar</a:t>
            </a:r>
            <a:r>
              <a:rPr lang="nl-BE" sz="1200" kern="1200" dirty="0" smtClean="0">
                <a:solidFill>
                  <a:schemeClr val="tx1"/>
                </a:solidFill>
                <a:effectLst/>
                <a:latin typeface="+mn-lt"/>
                <a:ea typeface="+mn-ea"/>
                <a:cs typeface="+mn-cs"/>
              </a:rPr>
              <a:t> </a:t>
            </a:r>
            <a:r>
              <a:rPr lang="nl-BE" sz="1200" kern="1200" dirty="0" err="1" smtClean="0">
                <a:solidFill>
                  <a:schemeClr val="tx1"/>
                </a:solidFill>
                <a:effectLst/>
                <a:latin typeface="+mn-lt"/>
                <a:ea typeface="+mn-ea"/>
                <a:cs typeface="+mn-cs"/>
              </a:rPr>
              <a:t>year</a:t>
            </a:r>
            <a:r>
              <a:rPr lang="nl-BE" sz="1200" kern="1200" dirty="0" smtClean="0">
                <a:solidFill>
                  <a:schemeClr val="tx1"/>
                </a:solidFill>
                <a:effectLst/>
                <a:latin typeface="+mn-lt"/>
                <a:ea typeface="+mn-ea"/>
                <a:cs typeface="+mn-cs"/>
              </a:rPr>
              <a:t> in </a:t>
            </a:r>
            <a:r>
              <a:rPr lang="nl-BE" sz="1200" kern="1200" dirty="0" err="1" smtClean="0">
                <a:solidFill>
                  <a:schemeClr val="tx1"/>
                </a:solidFill>
                <a:effectLst/>
                <a:latin typeface="+mn-lt"/>
                <a:ea typeface="+mn-ea"/>
                <a:cs typeface="+mn-cs"/>
              </a:rPr>
              <a:t>which</a:t>
            </a:r>
            <a:r>
              <a:rPr lang="nl-BE" sz="1200" kern="1200" dirty="0" smtClean="0">
                <a:solidFill>
                  <a:schemeClr val="tx1"/>
                </a:solidFill>
                <a:effectLst/>
                <a:latin typeface="+mn-lt"/>
                <a:ea typeface="+mn-ea"/>
                <a:cs typeface="+mn-cs"/>
              </a:rPr>
              <a:t> </a:t>
            </a:r>
            <a:r>
              <a:rPr lang="nl-BE" sz="1200" kern="1200" dirty="0" err="1" smtClean="0">
                <a:solidFill>
                  <a:schemeClr val="tx1"/>
                </a:solidFill>
                <a:effectLst/>
                <a:latin typeface="+mn-lt"/>
                <a:ea typeface="+mn-ea"/>
                <a:cs typeface="+mn-cs"/>
              </a:rPr>
              <a:t>the</a:t>
            </a:r>
            <a:r>
              <a:rPr lang="nl-BE" sz="1200" kern="1200" dirty="0" smtClean="0">
                <a:solidFill>
                  <a:schemeClr val="tx1"/>
                </a:solidFill>
                <a:effectLst/>
                <a:latin typeface="+mn-lt"/>
                <a:ea typeface="+mn-ea"/>
                <a:cs typeface="+mn-cs"/>
              </a:rPr>
              <a:t> </a:t>
            </a:r>
            <a:r>
              <a:rPr lang="nl-BE" sz="1200" kern="1200" dirty="0" err="1" smtClean="0">
                <a:solidFill>
                  <a:schemeClr val="tx1"/>
                </a:solidFill>
                <a:effectLst/>
                <a:latin typeface="+mn-lt"/>
                <a:ea typeface="+mn-ea"/>
                <a:cs typeface="+mn-cs"/>
              </a:rPr>
              <a:t>fire</a:t>
            </a:r>
            <a:r>
              <a:rPr lang="nl-BE" sz="1200" kern="1200" dirty="0" smtClean="0">
                <a:solidFill>
                  <a:schemeClr val="tx1"/>
                </a:solidFill>
                <a:effectLst/>
                <a:latin typeface="+mn-lt"/>
                <a:ea typeface="+mn-ea"/>
                <a:cs typeface="+mn-cs"/>
              </a:rPr>
              <a:t> was </a:t>
            </a:r>
            <a:r>
              <a:rPr lang="nl-BE" sz="1200" kern="1200" dirty="0" err="1" smtClean="0">
                <a:solidFill>
                  <a:schemeClr val="tx1"/>
                </a:solidFill>
                <a:effectLst/>
                <a:latin typeface="+mn-lt"/>
                <a:ea typeface="+mn-ea"/>
                <a:cs typeface="+mn-cs"/>
              </a:rPr>
              <a:t>discovered</a:t>
            </a:r>
            <a:r>
              <a:rPr lang="nl-BE" sz="1200" kern="1200" dirty="0" smtClean="0">
                <a:solidFill>
                  <a:schemeClr val="tx1"/>
                </a:solidFill>
                <a:effectLst/>
                <a:latin typeface="+mn-lt"/>
                <a:ea typeface="+mn-ea"/>
                <a:cs typeface="+mn-cs"/>
              </a:rPr>
              <a:t> or </a:t>
            </a:r>
            <a:r>
              <a:rPr lang="nl-BE" sz="1200" kern="1200" dirty="0" err="1" smtClean="0">
                <a:solidFill>
                  <a:schemeClr val="tx1"/>
                </a:solidFill>
                <a:effectLst/>
                <a:latin typeface="+mn-lt"/>
                <a:ea typeface="+mn-ea"/>
                <a:cs typeface="+mn-cs"/>
              </a:rPr>
              <a:t>confirmed</a:t>
            </a:r>
            <a:r>
              <a:rPr lang="nl-BE" sz="1200" kern="1200" dirty="0" smtClean="0">
                <a:solidFill>
                  <a:schemeClr val="tx1"/>
                </a:solidFill>
                <a:effectLst/>
                <a:latin typeface="+mn-lt"/>
                <a:ea typeface="+mn-ea"/>
                <a:cs typeface="+mn-cs"/>
              </a:rPr>
              <a:t> </a:t>
            </a:r>
            <a:r>
              <a:rPr lang="nl-BE" sz="1200" kern="1200" dirty="0" err="1" smtClean="0">
                <a:solidFill>
                  <a:schemeClr val="tx1"/>
                </a:solidFill>
                <a:effectLst/>
                <a:latin typeface="+mn-lt"/>
                <a:ea typeface="+mn-ea"/>
                <a:cs typeface="+mn-cs"/>
              </a:rPr>
              <a:t>to</a:t>
            </a:r>
            <a:r>
              <a:rPr lang="nl-BE" sz="1200" kern="1200" dirty="0" smtClean="0">
                <a:solidFill>
                  <a:schemeClr val="tx1"/>
                </a:solidFill>
                <a:effectLst/>
                <a:latin typeface="+mn-lt"/>
                <a:ea typeface="+mn-ea"/>
                <a:cs typeface="+mn-cs"/>
              </a:rPr>
              <a:t> </a:t>
            </a:r>
            <a:r>
              <a:rPr lang="nl-BE" sz="1200" kern="1200" dirty="0" err="1" smtClean="0">
                <a:solidFill>
                  <a:schemeClr val="tx1"/>
                </a:solidFill>
                <a:effectLst/>
                <a:latin typeface="+mn-lt"/>
                <a:ea typeface="+mn-ea"/>
                <a:cs typeface="+mn-cs"/>
              </a:rPr>
              <a:t>exist</a:t>
            </a:r>
            <a:r>
              <a:rPr lang="nl-BE" sz="1200" kern="1200" dirty="0" smtClean="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BE" sz="1200" kern="1200" dirty="0" smtClean="0">
                <a:solidFill>
                  <a:schemeClr val="tx1"/>
                </a:solidFill>
                <a:effectLst/>
                <a:latin typeface="+mn-lt"/>
                <a:ea typeface="+mn-ea"/>
                <a:cs typeface="+mn-cs"/>
              </a:rPr>
              <a:t>STAT_CAUSE_CODE = Code </a:t>
            </a:r>
            <a:r>
              <a:rPr lang="nl-BE" sz="1200" kern="1200" dirty="0" err="1" smtClean="0">
                <a:solidFill>
                  <a:schemeClr val="tx1"/>
                </a:solidFill>
                <a:effectLst/>
                <a:latin typeface="+mn-lt"/>
                <a:ea typeface="+mn-ea"/>
                <a:cs typeface="+mn-cs"/>
              </a:rPr>
              <a:t>for</a:t>
            </a:r>
            <a:r>
              <a:rPr lang="nl-BE" sz="1200" kern="1200" dirty="0" smtClean="0">
                <a:solidFill>
                  <a:schemeClr val="tx1"/>
                </a:solidFill>
                <a:effectLst/>
                <a:latin typeface="+mn-lt"/>
                <a:ea typeface="+mn-ea"/>
                <a:cs typeface="+mn-cs"/>
              </a:rPr>
              <a:t> </a:t>
            </a:r>
            <a:r>
              <a:rPr lang="nl-BE" sz="1200" kern="1200" dirty="0" err="1" smtClean="0">
                <a:solidFill>
                  <a:schemeClr val="tx1"/>
                </a:solidFill>
                <a:effectLst/>
                <a:latin typeface="+mn-lt"/>
                <a:ea typeface="+mn-ea"/>
                <a:cs typeface="+mn-cs"/>
              </a:rPr>
              <a:t>the</a:t>
            </a:r>
            <a:r>
              <a:rPr lang="nl-BE" sz="1200" kern="1200" dirty="0" smtClean="0">
                <a:solidFill>
                  <a:schemeClr val="tx1"/>
                </a:solidFill>
                <a:effectLst/>
                <a:latin typeface="+mn-lt"/>
                <a:ea typeface="+mn-ea"/>
                <a:cs typeface="+mn-cs"/>
              </a:rPr>
              <a:t> (</a:t>
            </a:r>
            <a:r>
              <a:rPr lang="nl-BE" sz="1200" kern="1200" dirty="0" err="1" smtClean="0">
                <a:solidFill>
                  <a:schemeClr val="tx1"/>
                </a:solidFill>
                <a:effectLst/>
                <a:latin typeface="+mn-lt"/>
                <a:ea typeface="+mn-ea"/>
                <a:cs typeface="+mn-cs"/>
              </a:rPr>
              <a:t>statistical</a:t>
            </a:r>
            <a:r>
              <a:rPr lang="nl-BE" sz="1200" kern="1200" dirty="0" smtClean="0">
                <a:solidFill>
                  <a:schemeClr val="tx1"/>
                </a:solidFill>
                <a:effectLst/>
                <a:latin typeface="+mn-lt"/>
                <a:ea typeface="+mn-ea"/>
                <a:cs typeface="+mn-cs"/>
              </a:rPr>
              <a:t>) </a:t>
            </a:r>
            <a:r>
              <a:rPr lang="nl-BE" sz="1200" kern="1200" dirty="0" err="1" smtClean="0">
                <a:solidFill>
                  <a:schemeClr val="tx1"/>
                </a:solidFill>
                <a:effectLst/>
                <a:latin typeface="+mn-lt"/>
                <a:ea typeface="+mn-ea"/>
                <a:cs typeface="+mn-cs"/>
              </a:rPr>
              <a:t>cause</a:t>
            </a:r>
            <a:r>
              <a:rPr lang="nl-BE" sz="1200" kern="1200" dirty="0" smtClean="0">
                <a:solidFill>
                  <a:schemeClr val="tx1"/>
                </a:solidFill>
                <a:effectLst/>
                <a:latin typeface="+mn-lt"/>
                <a:ea typeface="+mn-ea"/>
                <a:cs typeface="+mn-cs"/>
              </a:rPr>
              <a:t> of </a:t>
            </a:r>
            <a:r>
              <a:rPr lang="nl-BE" sz="1200" kern="1200" dirty="0" err="1" smtClean="0">
                <a:solidFill>
                  <a:schemeClr val="tx1"/>
                </a:solidFill>
                <a:effectLst/>
                <a:latin typeface="+mn-lt"/>
                <a:ea typeface="+mn-ea"/>
                <a:cs typeface="+mn-cs"/>
              </a:rPr>
              <a:t>the</a:t>
            </a:r>
            <a:r>
              <a:rPr lang="nl-BE" sz="1200" kern="1200" dirty="0" smtClean="0">
                <a:solidFill>
                  <a:schemeClr val="tx1"/>
                </a:solidFill>
                <a:effectLst/>
                <a:latin typeface="+mn-lt"/>
                <a:ea typeface="+mn-ea"/>
                <a:cs typeface="+mn-cs"/>
              </a:rPr>
              <a:t> </a:t>
            </a:r>
            <a:r>
              <a:rPr lang="nl-BE" sz="1200" kern="1200" dirty="0" err="1" smtClean="0">
                <a:solidFill>
                  <a:schemeClr val="tx1"/>
                </a:solidFill>
                <a:effectLst/>
                <a:latin typeface="+mn-lt"/>
                <a:ea typeface="+mn-ea"/>
                <a:cs typeface="+mn-cs"/>
              </a:rPr>
              <a:t>fire</a:t>
            </a:r>
            <a:r>
              <a:rPr lang="nl-BE" sz="1200" kern="1200" dirty="0" smtClean="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BE" sz="1200" kern="1200" dirty="0" smtClean="0">
                <a:solidFill>
                  <a:schemeClr val="tx1"/>
                </a:solidFill>
                <a:effectLst/>
                <a:latin typeface="+mn-lt"/>
                <a:ea typeface="+mn-ea"/>
                <a:cs typeface="+mn-cs"/>
              </a:rPr>
              <a:t>STAT_CAUSE_DESCR</a:t>
            </a:r>
            <a:r>
              <a:rPr lang="nl-BE" sz="1200" kern="1200" baseline="0" dirty="0" smtClean="0">
                <a:solidFill>
                  <a:schemeClr val="tx1"/>
                </a:solidFill>
                <a:effectLst/>
                <a:latin typeface="+mn-lt"/>
                <a:ea typeface="+mn-ea"/>
                <a:cs typeface="+mn-cs"/>
              </a:rPr>
              <a:t> = </a:t>
            </a:r>
            <a:r>
              <a:rPr lang="nl-BE" sz="1200" kern="1200" dirty="0" err="1" smtClean="0">
                <a:solidFill>
                  <a:schemeClr val="tx1"/>
                </a:solidFill>
                <a:effectLst/>
                <a:latin typeface="+mn-lt"/>
                <a:ea typeface="+mn-ea"/>
                <a:cs typeface="+mn-cs"/>
              </a:rPr>
              <a:t>Description</a:t>
            </a:r>
            <a:r>
              <a:rPr lang="nl-BE" sz="1200" kern="1200" dirty="0" smtClean="0">
                <a:solidFill>
                  <a:schemeClr val="tx1"/>
                </a:solidFill>
                <a:effectLst/>
                <a:latin typeface="+mn-lt"/>
                <a:ea typeface="+mn-ea"/>
                <a:cs typeface="+mn-cs"/>
              </a:rPr>
              <a:t> of </a:t>
            </a:r>
            <a:r>
              <a:rPr lang="nl-BE" sz="1200" kern="1200" dirty="0" err="1" smtClean="0">
                <a:solidFill>
                  <a:schemeClr val="tx1"/>
                </a:solidFill>
                <a:effectLst/>
                <a:latin typeface="+mn-lt"/>
                <a:ea typeface="+mn-ea"/>
                <a:cs typeface="+mn-cs"/>
              </a:rPr>
              <a:t>the</a:t>
            </a:r>
            <a:r>
              <a:rPr lang="nl-BE" sz="1200" kern="1200" dirty="0" smtClean="0">
                <a:solidFill>
                  <a:schemeClr val="tx1"/>
                </a:solidFill>
                <a:effectLst/>
                <a:latin typeface="+mn-lt"/>
                <a:ea typeface="+mn-ea"/>
                <a:cs typeface="+mn-cs"/>
              </a:rPr>
              <a:t> (</a:t>
            </a:r>
            <a:r>
              <a:rPr lang="nl-BE" sz="1200" kern="1200" dirty="0" err="1" smtClean="0">
                <a:solidFill>
                  <a:schemeClr val="tx1"/>
                </a:solidFill>
                <a:effectLst/>
                <a:latin typeface="+mn-lt"/>
                <a:ea typeface="+mn-ea"/>
                <a:cs typeface="+mn-cs"/>
              </a:rPr>
              <a:t>statistical</a:t>
            </a:r>
            <a:r>
              <a:rPr lang="nl-BE" sz="1200" kern="1200" dirty="0" smtClean="0">
                <a:solidFill>
                  <a:schemeClr val="tx1"/>
                </a:solidFill>
                <a:effectLst/>
                <a:latin typeface="+mn-lt"/>
                <a:ea typeface="+mn-ea"/>
                <a:cs typeface="+mn-cs"/>
              </a:rPr>
              <a:t>) </a:t>
            </a:r>
            <a:r>
              <a:rPr lang="nl-BE" sz="1200" kern="1200" dirty="0" err="1" smtClean="0">
                <a:solidFill>
                  <a:schemeClr val="tx1"/>
                </a:solidFill>
                <a:effectLst/>
                <a:latin typeface="+mn-lt"/>
                <a:ea typeface="+mn-ea"/>
                <a:cs typeface="+mn-cs"/>
              </a:rPr>
              <a:t>cause</a:t>
            </a:r>
            <a:r>
              <a:rPr lang="nl-BE" sz="1200" kern="1200" dirty="0" smtClean="0">
                <a:solidFill>
                  <a:schemeClr val="tx1"/>
                </a:solidFill>
                <a:effectLst/>
                <a:latin typeface="+mn-lt"/>
                <a:ea typeface="+mn-ea"/>
                <a:cs typeface="+mn-cs"/>
              </a:rPr>
              <a:t> of </a:t>
            </a:r>
            <a:r>
              <a:rPr lang="nl-BE" sz="1200" kern="1200" dirty="0" err="1" smtClean="0">
                <a:solidFill>
                  <a:schemeClr val="tx1"/>
                </a:solidFill>
                <a:effectLst/>
                <a:latin typeface="+mn-lt"/>
                <a:ea typeface="+mn-ea"/>
                <a:cs typeface="+mn-cs"/>
              </a:rPr>
              <a:t>the</a:t>
            </a:r>
            <a:r>
              <a:rPr lang="nl-BE" sz="1200" kern="1200" dirty="0" smtClean="0">
                <a:solidFill>
                  <a:schemeClr val="tx1"/>
                </a:solidFill>
                <a:effectLst/>
                <a:latin typeface="+mn-lt"/>
                <a:ea typeface="+mn-ea"/>
                <a:cs typeface="+mn-cs"/>
              </a:rPr>
              <a:t> </a:t>
            </a:r>
            <a:r>
              <a:rPr lang="nl-BE" sz="1200" kern="1200" dirty="0" err="1" smtClean="0">
                <a:solidFill>
                  <a:schemeClr val="tx1"/>
                </a:solidFill>
                <a:effectLst/>
                <a:latin typeface="+mn-lt"/>
                <a:ea typeface="+mn-ea"/>
                <a:cs typeface="+mn-cs"/>
              </a:rPr>
              <a:t>fire</a:t>
            </a:r>
            <a:r>
              <a:rPr lang="nl-BE" sz="1200" kern="1200" dirty="0" smtClean="0">
                <a:solidFill>
                  <a:schemeClr val="tx1"/>
                </a:solidFill>
                <a:effectLst/>
                <a:latin typeface="+mn-lt"/>
                <a:ea typeface="+mn-ea"/>
                <a:cs typeface="+mn-cs"/>
              </a:rPr>
              <a:t>.</a:t>
            </a:r>
            <a:endParaRPr lang="nl-BE" dirty="0"/>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4</a:t>
            </a:fld>
            <a:endParaRPr lang="en-GB"/>
          </a:p>
        </p:txBody>
      </p:sp>
    </p:spTree>
    <p:extLst>
      <p:ext uri="{BB962C8B-B14F-4D97-AF65-F5344CB8AC3E}">
        <p14:creationId xmlns:p14="http://schemas.microsoft.com/office/powerpoint/2010/main" val="3896409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Question</a:t>
            </a:r>
            <a:r>
              <a:rPr lang="nl-BE" baseline="0" dirty="0" smtClean="0"/>
              <a:t> 4</a:t>
            </a:r>
          </a:p>
          <a:p>
            <a:r>
              <a:rPr lang="nl-BE" baseline="0" dirty="0" smtClean="0"/>
              <a:t>Voor de drie variabelen zijn er geen </a:t>
            </a:r>
            <a:r>
              <a:rPr lang="nl-BE" baseline="0" dirty="0" err="1" smtClean="0"/>
              <a:t>missings</a:t>
            </a:r>
            <a:r>
              <a:rPr lang="nl-BE" baseline="0" dirty="0" smtClean="0"/>
              <a:t> </a:t>
            </a:r>
            <a:endParaRPr lang="nl-BE" dirty="0"/>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5</a:t>
            </a:fld>
            <a:endParaRPr lang="en-GB"/>
          </a:p>
        </p:txBody>
      </p:sp>
    </p:spTree>
    <p:extLst>
      <p:ext uri="{BB962C8B-B14F-4D97-AF65-F5344CB8AC3E}">
        <p14:creationId xmlns:p14="http://schemas.microsoft.com/office/powerpoint/2010/main" val="4110082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err="1" smtClean="0"/>
              <a:t>Vervolg</a:t>
            </a:r>
            <a:r>
              <a:rPr lang="en-GB" dirty="0" smtClean="0"/>
              <a:t> </a:t>
            </a:r>
            <a:r>
              <a:rPr lang="en-GB" dirty="0" err="1" smtClean="0"/>
              <a:t>vraag</a:t>
            </a:r>
            <a:r>
              <a:rPr lang="en-GB" dirty="0" smtClean="0"/>
              <a:t> 4</a:t>
            </a:r>
          </a:p>
          <a:p>
            <a:endParaRPr lang="en-GB" dirty="0" smtClean="0"/>
          </a:p>
          <a:p>
            <a:r>
              <a:rPr lang="en-GB" dirty="0" err="1" smtClean="0"/>
              <a:t>Inconsistenc</a:t>
            </a:r>
            <a:r>
              <a:rPr lang="en-GB" dirty="0" smtClean="0"/>
              <a:t>?</a:t>
            </a:r>
            <a:r>
              <a:rPr lang="en-GB" baseline="0" dirty="0" smtClean="0"/>
              <a:t> </a:t>
            </a:r>
            <a:r>
              <a:rPr lang="en-GB" baseline="0" dirty="0" err="1" smtClean="0"/>
              <a:t>Ja</a:t>
            </a:r>
            <a:r>
              <a:rPr lang="en-GB" baseline="0" dirty="0" smtClean="0"/>
              <a:t>: fire size : skewed to the right ! (cf. extreme observations) </a:t>
            </a:r>
            <a:endParaRPr lang="en-GB" dirty="0"/>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6</a:t>
            </a:fld>
            <a:endParaRPr lang="en-GB"/>
          </a:p>
        </p:txBody>
      </p:sp>
    </p:spTree>
    <p:extLst>
      <p:ext uri="{BB962C8B-B14F-4D97-AF65-F5344CB8AC3E}">
        <p14:creationId xmlns:p14="http://schemas.microsoft.com/office/powerpoint/2010/main" val="3056833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Question</a:t>
            </a:r>
            <a:r>
              <a:rPr lang="nl-BE" baseline="0" dirty="0" smtClean="0"/>
              <a:t> 5, 6, </a:t>
            </a:r>
          </a:p>
          <a:p>
            <a:pPr lvl="0"/>
            <a:r>
              <a:rPr lang="en-US" sz="1200" kern="1200" dirty="0" smtClean="0">
                <a:solidFill>
                  <a:schemeClr val="tx1"/>
                </a:solidFill>
                <a:effectLst/>
                <a:latin typeface="+mn-lt"/>
                <a:ea typeface="+mn-ea"/>
                <a:cs typeface="+mn-cs"/>
              </a:rPr>
              <a:t>Create a new variable indicating the month of discovery using one or more SAS functions.</a:t>
            </a:r>
            <a:endParaRPr lang="nl-BE"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create a format for </a:t>
            </a:r>
            <a:r>
              <a:rPr lang="en-US" sz="1200" kern="1200" dirty="0" err="1" smtClean="0">
                <a:solidFill>
                  <a:schemeClr val="tx1"/>
                </a:solidFill>
                <a:effectLst/>
                <a:latin typeface="+mn-lt"/>
                <a:ea typeface="+mn-ea"/>
                <a:cs typeface="+mn-cs"/>
              </a:rPr>
              <a:t>fire_size_class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niet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opgenomen</a:t>
            </a:r>
            <a:r>
              <a:rPr lang="en-US" sz="1200" kern="1200" baseline="0" dirty="0" smtClean="0">
                <a:solidFill>
                  <a:schemeClr val="tx1"/>
                </a:solidFill>
                <a:effectLst/>
                <a:latin typeface="+mn-lt"/>
                <a:ea typeface="+mn-ea"/>
                <a:cs typeface="+mn-cs"/>
              </a:rPr>
              <a:t> in slideshow) </a:t>
            </a:r>
            <a:endParaRPr lang="nl-BE" sz="1200" kern="1200" dirty="0" smtClean="0">
              <a:solidFill>
                <a:schemeClr val="tx1"/>
              </a:solidFill>
              <a:effectLst/>
              <a:latin typeface="+mn-lt"/>
              <a:ea typeface="+mn-ea"/>
              <a:cs typeface="+mn-cs"/>
            </a:endParaRPr>
          </a:p>
          <a:p>
            <a:endParaRPr lang="nl-BE" baseline="0" dirty="0" smtClean="0"/>
          </a:p>
          <a:p>
            <a:endParaRPr lang="nl-BE" baseline="0" dirty="0" smtClean="0"/>
          </a:p>
          <a:p>
            <a:r>
              <a:rPr lang="nl-BE" baseline="0" dirty="0" smtClean="0"/>
              <a:t>7 </a:t>
            </a:r>
            <a:endParaRPr lang="nl-BE" dirty="0"/>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7</a:t>
            </a:fld>
            <a:endParaRPr lang="en-GB"/>
          </a:p>
        </p:txBody>
      </p:sp>
    </p:spTree>
    <p:extLst>
      <p:ext uri="{BB962C8B-B14F-4D97-AF65-F5344CB8AC3E}">
        <p14:creationId xmlns:p14="http://schemas.microsoft.com/office/powerpoint/2010/main" val="2868647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Question 8</a:t>
            </a:r>
          </a:p>
          <a:p>
            <a:pPr marL="171450" indent="-171450">
              <a:buFontTx/>
              <a:buChar char="-"/>
            </a:pPr>
            <a:r>
              <a:rPr lang="nl-BE" dirty="0" smtClean="0"/>
              <a:t>Top 5 weergegeven; </a:t>
            </a:r>
          </a:p>
          <a:p>
            <a:pPr marL="171450" indent="-171450">
              <a:buFontTx/>
              <a:buChar char="-"/>
            </a:pPr>
            <a:r>
              <a:rPr lang="nl-BE" dirty="0" smtClean="0"/>
              <a:t>We gaan in volgende vragen verder met 1,2,</a:t>
            </a:r>
            <a:r>
              <a:rPr lang="nl-BE" baseline="0" dirty="0" smtClean="0"/>
              <a:t> 5</a:t>
            </a:r>
          </a:p>
          <a:p>
            <a:pPr marL="171450" indent="-171450">
              <a:buFontTx/>
              <a:buChar char="-"/>
            </a:pPr>
            <a:r>
              <a:rPr lang="nl-BE" baseline="0" dirty="0" smtClean="0">
                <a:sym typeface="Wingdings" panose="05000000000000000000" pitchFamily="2" charset="2"/>
              </a:rPr>
              <a:t> 3 = missing; 4 = divers </a:t>
            </a:r>
            <a:endParaRPr lang="nl-BE" dirty="0"/>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8</a:t>
            </a:fld>
            <a:endParaRPr lang="en-GB"/>
          </a:p>
        </p:txBody>
      </p:sp>
    </p:spTree>
    <p:extLst>
      <p:ext uri="{BB962C8B-B14F-4D97-AF65-F5344CB8AC3E}">
        <p14:creationId xmlns:p14="http://schemas.microsoft.com/office/powerpoint/2010/main" val="1609928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kern="1200" dirty="0" smtClean="0">
                <a:solidFill>
                  <a:schemeClr val="tx1"/>
                </a:solidFill>
                <a:effectLst/>
                <a:latin typeface="+mn-lt"/>
                <a:ea typeface="+mn-ea"/>
                <a:cs typeface="+mn-cs"/>
              </a:rPr>
              <a:t>Question</a:t>
            </a:r>
            <a:r>
              <a:rPr lang="en-US" sz="1200" kern="1200" baseline="0" dirty="0" smtClean="0">
                <a:solidFill>
                  <a:schemeClr val="tx1"/>
                </a:solidFill>
                <a:effectLst/>
                <a:latin typeface="+mn-lt"/>
                <a:ea typeface="+mn-ea"/>
                <a:cs typeface="+mn-cs"/>
              </a:rPr>
              <a:t> 10</a:t>
            </a:r>
            <a:endParaRPr lang="nl-BE" dirty="0"/>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9</a:t>
            </a:fld>
            <a:endParaRPr lang="en-GB"/>
          </a:p>
        </p:txBody>
      </p:sp>
    </p:spTree>
    <p:extLst>
      <p:ext uri="{BB962C8B-B14F-4D97-AF65-F5344CB8AC3E}">
        <p14:creationId xmlns:p14="http://schemas.microsoft.com/office/powerpoint/2010/main" val="1862536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kern="1200" dirty="0" smtClean="0">
                <a:solidFill>
                  <a:schemeClr val="tx1"/>
                </a:solidFill>
                <a:effectLst/>
                <a:latin typeface="+mn-lt"/>
                <a:ea typeface="+mn-ea"/>
                <a:cs typeface="+mn-cs"/>
              </a:rPr>
              <a:t>The county Pender has in average the biggest wildfires. In addition to the average, the lower and upper confidence intervals were calculated.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Question 9</a:t>
            </a:r>
            <a:endParaRPr lang="nl-BE" dirty="0"/>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10</a:t>
            </a:fld>
            <a:endParaRPr lang="en-GB"/>
          </a:p>
        </p:txBody>
      </p:sp>
    </p:spTree>
    <p:extLst>
      <p:ext uri="{BB962C8B-B14F-4D97-AF65-F5344CB8AC3E}">
        <p14:creationId xmlns:p14="http://schemas.microsoft.com/office/powerpoint/2010/main" val="3960101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Question 11</a:t>
            </a:r>
            <a:endParaRPr lang="nl-BE" dirty="0"/>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11</a:t>
            </a:fld>
            <a:endParaRPr lang="en-GB"/>
          </a:p>
        </p:txBody>
      </p:sp>
    </p:spTree>
    <p:extLst>
      <p:ext uri="{BB962C8B-B14F-4D97-AF65-F5344CB8AC3E}">
        <p14:creationId xmlns:p14="http://schemas.microsoft.com/office/powerpoint/2010/main" val="20322146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Corporate Log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464F84-246C-4657-8172-1E2969D0F603}" type="datetime1">
              <a:rPr lang="en-GB" smtClean="0"/>
              <a:t>19/11/2018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AE184E0-0BD4-4705-A12B-9B71DDE63301}" type="slidenum">
              <a:rPr lang="en-GB" smtClean="0"/>
              <a:t>‹nr.›</a:t>
            </a:fld>
            <a:endParaRPr lang="en-GB"/>
          </a:p>
        </p:txBody>
      </p:sp>
      <p:pic>
        <p:nvPicPr>
          <p:cNvPr id="6" name="Logo Large 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77747" y="2283675"/>
            <a:ext cx="4800610" cy="4172720"/>
          </a:xfrm>
          <a:prstGeom prst="rect">
            <a:avLst/>
          </a:prstGeom>
        </p:spPr>
      </p:pic>
    </p:spTree>
    <p:extLst>
      <p:ext uri="{BB962C8B-B14F-4D97-AF65-F5344CB8AC3E}">
        <p14:creationId xmlns:p14="http://schemas.microsoft.com/office/powerpoint/2010/main" val="1091436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sp>
        <p:nvSpPr>
          <p:cNvPr id="7" name="Rectangle 6"/>
          <p:cNvSpPr/>
          <p:nvPr userDrawn="1"/>
        </p:nvSpPr>
        <p:spPr>
          <a:xfrm>
            <a:off x="914400" y="1393200"/>
            <a:ext cx="16424275" cy="65052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bwMode="white">
          <a:xfrm>
            <a:off x="1291074" y="228600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nl-NL" noProof="0" smtClean="0"/>
              <a:t>Klik om de stijl te bewerken</a:t>
            </a:r>
            <a:endParaRPr lang="en-GB" noProof="0" dirty="0"/>
          </a:p>
        </p:txBody>
      </p:sp>
      <p:sp>
        <p:nvSpPr>
          <p:cNvPr id="3" name="Subtitle 2"/>
          <p:cNvSpPr>
            <a:spLocks noGrp="1"/>
          </p:cNvSpPr>
          <p:nvPr>
            <p:ph type="subTitle" idx="1" hasCustomPrompt="1"/>
          </p:nvPr>
        </p:nvSpPr>
        <p:spPr bwMode="white">
          <a:xfrm>
            <a:off x="1283414" y="6874716"/>
            <a:ext cx="15191026" cy="583200"/>
          </a:xfrm>
        </p:spPr>
        <p:txBody>
          <a:bodyPr>
            <a:normAutofit/>
          </a:bodyPr>
          <a:lstStyle>
            <a:lvl1pPr marL="0" indent="0" algn="l">
              <a:lnSpc>
                <a:spcPts val="3600"/>
              </a:lnSpc>
              <a:buNone/>
              <a:defRPr sz="3000">
                <a:solidFill>
                  <a:srgbClr val="FFD200"/>
                </a:solidFill>
              </a:defRPr>
            </a:lvl1pPr>
            <a:lvl2pPr marL="650184" indent="0" algn="ctr">
              <a:buNone/>
              <a:defRPr sz="2844"/>
            </a:lvl2pPr>
            <a:lvl3pPr marL="1300368" indent="0" algn="ctr">
              <a:buNone/>
              <a:defRPr sz="2560"/>
            </a:lvl3pPr>
            <a:lvl4pPr marL="1950552" indent="0" algn="ctr">
              <a:buNone/>
              <a:defRPr sz="2275"/>
            </a:lvl4pPr>
            <a:lvl5pPr marL="2600736" indent="0" algn="ctr">
              <a:buNone/>
              <a:defRPr sz="2275"/>
            </a:lvl5pPr>
            <a:lvl6pPr marL="3250921" indent="0" algn="ctr">
              <a:buNone/>
              <a:defRPr sz="2275"/>
            </a:lvl6pPr>
            <a:lvl7pPr marL="3901105" indent="0" algn="ctr">
              <a:buNone/>
              <a:defRPr sz="2275"/>
            </a:lvl7pPr>
            <a:lvl8pPr marL="4551289" indent="0" algn="ctr">
              <a:buNone/>
              <a:defRPr sz="2275"/>
            </a:lvl8pPr>
            <a:lvl9pPr marL="5201473" indent="0" algn="ctr">
              <a:buNone/>
              <a:defRPr sz="2275"/>
            </a:lvl9pPr>
          </a:lstStyle>
          <a:p>
            <a:r>
              <a:rPr lang="en-GB" noProof="0" dirty="0"/>
              <a:t>Click to add subtitle / presenter / date [</a:t>
            </a:r>
            <a:r>
              <a:rPr lang="en-GB" noProof="0" dirty="0" err="1"/>
              <a:t>dd</a:t>
            </a:r>
            <a:r>
              <a:rPr lang="en-GB" noProof="0" dirty="0"/>
              <a:t>-mm-</a:t>
            </a:r>
            <a:r>
              <a:rPr lang="en-GB" noProof="0" dirty="0" err="1"/>
              <a:t>yyyy</a:t>
            </a:r>
            <a:r>
              <a:rPr lang="en-GB" noProof="0" dirty="0"/>
              <a:t>]</a:t>
            </a:r>
          </a:p>
        </p:txBody>
      </p:sp>
      <p:sp>
        <p:nvSpPr>
          <p:cNvPr id="8" name="Titles positoning box" hidden="1"/>
          <p:cNvSpPr/>
          <p:nvPr userDrawn="1"/>
        </p:nvSpPr>
        <p:spPr>
          <a:xfrm>
            <a:off x="1371600" y="6408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1"/>
          <p:cNvSpPr>
            <a:spLocks noGrp="1"/>
          </p:cNvSpPr>
          <p:nvPr>
            <p:ph type="pic" sz="quarter" idx="11" hasCustomPrompt="1"/>
          </p:nvPr>
        </p:nvSpPr>
        <p:spPr>
          <a:xfrm>
            <a:off x="3200400" y="8366400"/>
            <a:ext cx="2286000" cy="928800"/>
          </a:xfrm>
        </p:spPr>
        <p:txBody>
          <a:bodyPr/>
          <a:lstStyle>
            <a:lvl1pPr>
              <a:defRPr sz="1600">
                <a:solidFill>
                  <a:schemeClr val="bg1">
                    <a:lumMod val="50000"/>
                  </a:schemeClr>
                </a:solidFill>
              </a:defRPr>
            </a:lvl1pPr>
          </a:lstStyle>
          <a:p>
            <a:r>
              <a:rPr lang="en-GB" noProof="0" dirty="0"/>
              <a:t>Partner Logo 1</a:t>
            </a:r>
          </a:p>
        </p:txBody>
      </p:sp>
      <p:sp>
        <p:nvSpPr>
          <p:cNvPr id="13" name="Picture Placeholder 11"/>
          <p:cNvSpPr>
            <a:spLocks noGrp="1"/>
          </p:cNvSpPr>
          <p:nvPr>
            <p:ph type="pic" sz="quarter" idx="12" hasCustomPrompt="1"/>
          </p:nvPr>
        </p:nvSpPr>
        <p:spPr>
          <a:xfrm>
            <a:off x="5713200" y="8366400"/>
            <a:ext cx="2286000" cy="928800"/>
          </a:xfrm>
        </p:spPr>
        <p:txBody>
          <a:bodyPr/>
          <a:lstStyle>
            <a:lvl1pPr>
              <a:defRPr sz="1600">
                <a:solidFill>
                  <a:schemeClr val="bg1">
                    <a:lumMod val="50000"/>
                  </a:schemeClr>
                </a:solidFill>
              </a:defRPr>
            </a:lvl1pPr>
          </a:lstStyle>
          <a:p>
            <a:r>
              <a:rPr lang="en-GB" noProof="0" dirty="0"/>
              <a:t>Partner Logo 2</a:t>
            </a:r>
          </a:p>
        </p:txBody>
      </p:sp>
      <p:sp>
        <p:nvSpPr>
          <p:cNvPr id="14" name="Picture Placeholder 11"/>
          <p:cNvSpPr>
            <a:spLocks noGrp="1"/>
          </p:cNvSpPr>
          <p:nvPr>
            <p:ph type="pic" sz="quarter" idx="13" hasCustomPrompt="1"/>
          </p:nvPr>
        </p:nvSpPr>
        <p:spPr>
          <a:xfrm>
            <a:off x="8229600" y="8366400"/>
            <a:ext cx="2322000" cy="928800"/>
          </a:xfrm>
        </p:spPr>
        <p:txBody>
          <a:bodyPr/>
          <a:lstStyle>
            <a:lvl1pPr>
              <a:defRPr sz="1600">
                <a:solidFill>
                  <a:schemeClr val="bg1">
                    <a:lumMod val="50000"/>
                  </a:schemeClr>
                </a:solidFill>
              </a:defRPr>
            </a:lvl1pPr>
          </a:lstStyle>
          <a:p>
            <a:r>
              <a:rPr lang="en-GB" noProof="0" dirty="0"/>
              <a:t>Partner Logo 3</a:t>
            </a:r>
          </a:p>
        </p:txBody>
      </p:sp>
      <p:sp>
        <p:nvSpPr>
          <p:cNvPr id="15" name="Picture Placeholder 11"/>
          <p:cNvSpPr>
            <a:spLocks noGrp="1"/>
          </p:cNvSpPr>
          <p:nvPr>
            <p:ph type="pic" sz="quarter" idx="14" hasCustomPrompt="1"/>
          </p:nvPr>
        </p:nvSpPr>
        <p:spPr>
          <a:xfrm>
            <a:off x="10746000" y="8366400"/>
            <a:ext cx="2322000" cy="928800"/>
          </a:xfrm>
        </p:spPr>
        <p:txBody>
          <a:bodyPr/>
          <a:lstStyle>
            <a:lvl1pPr>
              <a:defRPr sz="1600">
                <a:solidFill>
                  <a:schemeClr val="bg1">
                    <a:lumMod val="50000"/>
                  </a:schemeClr>
                </a:solidFill>
              </a:defRPr>
            </a:lvl1pPr>
          </a:lstStyle>
          <a:p>
            <a:r>
              <a:rPr lang="en-GB" noProof="0" dirty="0"/>
              <a:t>Partner Logo 4</a:t>
            </a:r>
          </a:p>
        </p:txBody>
      </p:sp>
      <p:sp>
        <p:nvSpPr>
          <p:cNvPr id="16" name="Oranisation Placeholder"/>
          <p:cNvSpPr>
            <a:spLocks noGrp="1"/>
          </p:cNvSpPr>
          <p:nvPr>
            <p:ph type="body" sz="quarter" idx="15" hasCustomPrompt="1"/>
          </p:nvPr>
        </p:nvSpPr>
        <p:spPr bwMode="white">
          <a:xfrm>
            <a:off x="8580530" y="395008"/>
            <a:ext cx="8294400" cy="540000"/>
          </a:xfrm>
        </p:spPr>
        <p:txBody>
          <a:bodyPr anchor="b" anchorCtr="0">
            <a:normAutofit/>
          </a:bodyPr>
          <a:lstStyle>
            <a:lvl1pPr>
              <a:lnSpc>
                <a:spcPts val="1700"/>
              </a:lnSpc>
              <a:defRPr sz="1400" b="1" i="0" u="sng" cap="all" baseline="0">
                <a:solidFill>
                  <a:srgbClr val="1E64C8"/>
                </a:solidFill>
                <a:uFill>
                  <a:solidFill>
                    <a:schemeClr val="bg1"/>
                  </a:solidFill>
                </a:uFill>
              </a:defRPr>
            </a:lvl1pPr>
            <a:lvl2pPr marL="0" indent="0">
              <a:lnSpc>
                <a:spcPts val="1700"/>
              </a:lnSpc>
              <a:buNone/>
              <a:defRPr sz="1400" cap="all" baseline="0">
                <a:solidFill>
                  <a:srgbClr val="1E64C8"/>
                </a:solidFill>
              </a:defRPr>
            </a:lvl2pPr>
          </a:lstStyle>
          <a:p>
            <a:pPr lvl="0"/>
            <a:r>
              <a:rPr lang="en-GB" noProof="0" dirty="0"/>
              <a:t>Click to edit organisation styles</a:t>
            </a:r>
          </a:p>
          <a:p>
            <a:pPr lvl="1"/>
            <a:r>
              <a:rPr lang="en-GB" noProof="0" dirty="0"/>
              <a:t>Second level</a:t>
            </a:r>
          </a:p>
        </p:txBody>
      </p:sp>
      <p:pic>
        <p:nvPicPr>
          <p:cNvPr id="25" name="Afbeelding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400" y="0"/>
            <a:ext cx="2786398" cy="1393200"/>
          </a:xfrm>
          <a:prstGeom prst="rect">
            <a:avLst/>
          </a:prstGeom>
        </p:spPr>
      </p:pic>
    </p:spTree>
    <p:extLst>
      <p:ext uri="{BB962C8B-B14F-4D97-AF65-F5344CB8AC3E}">
        <p14:creationId xmlns:p14="http://schemas.microsoft.com/office/powerpoint/2010/main" val="941814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7" name="Rectangle 6"/>
          <p:cNvSpPr/>
          <p:nvPr userDrawn="1"/>
        </p:nvSpPr>
        <p:spPr>
          <a:xfrm>
            <a:off x="914400" y="0"/>
            <a:ext cx="16424275" cy="78984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bwMode="white">
          <a:xfrm>
            <a:off x="1291074" y="324612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en-GB" noProof="0" dirty="0"/>
              <a:t>Click to add chapter title</a:t>
            </a:r>
          </a:p>
        </p:txBody>
      </p:sp>
      <p:sp>
        <p:nvSpPr>
          <p:cNvPr id="8" name="Titles positoning box" hidden="1"/>
          <p:cNvSpPr/>
          <p:nvPr userDrawn="1"/>
        </p:nvSpPr>
        <p:spPr>
          <a:xfrm>
            <a:off x="1371600" y="7344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en-GB" noProof="0" smtClean="0"/>
              <a:pPr/>
              <a:t>‹nr.›</a:t>
            </a:fld>
            <a:endParaRPr lang="en-GB" noProof="0" dirty="0"/>
          </a:p>
        </p:txBody>
      </p:sp>
    </p:spTree>
    <p:extLst>
      <p:ext uri="{BB962C8B-B14F-4D97-AF65-F5344CB8AC3E}">
        <p14:creationId xmlns:p14="http://schemas.microsoft.com/office/powerpoint/2010/main" val="129473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smtClean="0"/>
              <a:t>Klik om de stijl te bewerken</a:t>
            </a:r>
            <a:endParaRPr lang="en-GB" noProof="0" dirty="0"/>
          </a:p>
        </p:txBody>
      </p:sp>
      <p:sp>
        <p:nvSpPr>
          <p:cNvPr id="3" name="Content Placeholder 2"/>
          <p:cNvSpPr>
            <a:spLocks noGrp="1"/>
          </p:cNvSpPr>
          <p:nvPr>
            <p:ph idx="1"/>
          </p:nvPr>
        </p:nvSpPr>
        <p:spPr>
          <a:xfrm>
            <a:off x="835825" y="1194364"/>
            <a:ext cx="15699575" cy="6696000"/>
          </a:xfrm>
        </p:spPr>
        <p:txBody>
          <a:bodyPr/>
          <a:lstStyle>
            <a:lvl1pPr marL="536400" indent="-450000" defTabSz="457200">
              <a:lnSpc>
                <a:spcPct val="120000"/>
              </a:lnSpc>
              <a:buFont typeface="Arial" panose="020B0604020202020204" pitchFamily="34" charset="0"/>
              <a:buChar char="̶"/>
              <a:defRPr/>
            </a:lvl1pPr>
            <a:lvl2pPr marL="1170000" indent="-450000">
              <a:lnSpc>
                <a:spcPct val="120000"/>
              </a:lnSpc>
              <a:defRPr/>
            </a:lvl2pPr>
            <a:lvl3pPr marL="1756800" indent="-450000" defTabSz="457200">
              <a:lnSpc>
                <a:spcPct val="120000"/>
              </a:lnSpc>
              <a:defRPr/>
            </a:lvl3pPr>
            <a:lvl4pPr marL="2329200" indent="-550800" defTabSz="457200">
              <a:lnSpc>
                <a:spcPct val="120000"/>
              </a:lnSpc>
              <a:defRPr/>
            </a:lvl4pPr>
            <a:lvl5pPr marL="2962800" indent="-442800" defTabSz="457200">
              <a:lnSpc>
                <a:spcPct val="120000"/>
              </a:lnSpc>
              <a:buFont typeface="Arial" panose="020B0604020202020204" pitchFamily="34" charset="0"/>
              <a:buChar char="̶"/>
              <a:defRPr/>
            </a:lvl5pPr>
          </a:lstStyle>
          <a:p>
            <a:pPr lvl="0"/>
            <a:r>
              <a:rPr lang="nl-NL" noProof="0" smtClean="0"/>
              <a:t>Tekststijl van het model bewerken</a:t>
            </a:r>
          </a:p>
          <a:p>
            <a:pPr lvl="1"/>
            <a:r>
              <a:rPr lang="nl-NL" noProof="0" smtClean="0"/>
              <a:t>Tweede niveau</a:t>
            </a:r>
          </a:p>
          <a:p>
            <a:pPr lvl="2"/>
            <a:r>
              <a:rPr lang="nl-NL" noProof="0" smtClean="0"/>
              <a:t>Derde niveau</a:t>
            </a:r>
          </a:p>
          <a:p>
            <a:pPr lvl="3"/>
            <a:r>
              <a:rPr lang="nl-NL" noProof="0" smtClean="0"/>
              <a:t>Vierde niveau</a:t>
            </a:r>
          </a:p>
          <a:p>
            <a:pPr lvl="4"/>
            <a:r>
              <a:rPr lang="nl-NL" noProof="0" smtClean="0"/>
              <a:t>Vijfde niveau</a:t>
            </a:r>
            <a:endParaRPr lang="en-GB" noProof="0" dirty="0"/>
          </a:p>
        </p:txBody>
      </p:sp>
      <p:sp>
        <p:nvSpPr>
          <p:cNvPr id="4" name="Date Placeholder 3"/>
          <p:cNvSpPr>
            <a:spLocks noGrp="1"/>
          </p:cNvSpPr>
          <p:nvPr>
            <p:ph type="dt" sz="half" idx="10"/>
          </p:nvPr>
        </p:nvSpPr>
        <p:spPr/>
        <p:txBody>
          <a:bodyPr/>
          <a:lstStyle/>
          <a:p>
            <a:fld id="{4FCCCAF6-1686-4743-9124-83F33F1A0EA9}" type="datetime1">
              <a:rPr lang="en-GB" noProof="0" smtClean="0"/>
              <a:t>19/11/2018</a:t>
            </a:fld>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7AE184E0-0BD4-4705-A12B-9B71DDE63301}" type="slidenum">
              <a:rPr lang="en-GB" noProof="0" smtClean="0"/>
              <a:t>‹nr.›</a:t>
            </a:fld>
            <a:endParaRPr lang="en-GB" noProof="0" dirty="0"/>
          </a:p>
        </p:txBody>
      </p:sp>
    </p:spTree>
    <p:extLst>
      <p:ext uri="{BB962C8B-B14F-4D97-AF65-F5344CB8AC3E}">
        <p14:creationId xmlns:p14="http://schemas.microsoft.com/office/powerpoint/2010/main" val="3081577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smtClean="0"/>
              <a:t>Klik om de stijl te bewerken</a:t>
            </a:r>
            <a:endParaRPr lang="en-GB" noProof="0" dirty="0"/>
          </a:p>
        </p:txBody>
      </p:sp>
      <p:sp>
        <p:nvSpPr>
          <p:cNvPr id="4" name="Date Placeholder 3"/>
          <p:cNvSpPr>
            <a:spLocks noGrp="1"/>
          </p:cNvSpPr>
          <p:nvPr>
            <p:ph type="dt" sz="half" idx="10"/>
          </p:nvPr>
        </p:nvSpPr>
        <p:spPr/>
        <p:txBody>
          <a:bodyPr/>
          <a:lstStyle/>
          <a:p>
            <a:fld id="{B86ADBF0-A618-4E69-83BB-0C41E08702AA}" type="datetime1">
              <a:rPr lang="en-GB" noProof="0" smtClean="0"/>
              <a:t>19/11/2018</a:t>
            </a:fld>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8" name="Picture Placeholder 7"/>
          <p:cNvSpPr>
            <a:spLocks noGrp="1"/>
          </p:cNvSpPr>
          <p:nvPr>
            <p:ph type="pic" sz="quarter" idx="13" hasCustomPrompt="1"/>
          </p:nvPr>
        </p:nvSpPr>
        <p:spPr>
          <a:xfrm>
            <a:off x="10104438" y="1371918"/>
            <a:ext cx="6300000" cy="6498000"/>
          </a:xfrm>
        </p:spPr>
        <p:txBody>
          <a:bodyPr/>
          <a:lstStyle>
            <a:lvl1pPr>
              <a:defRPr>
                <a:solidFill>
                  <a:schemeClr val="bg1">
                    <a:lumMod val="50000"/>
                  </a:schemeClr>
                </a:solidFill>
              </a:defRPr>
            </a:lvl1pPr>
          </a:lstStyle>
          <a:p>
            <a:r>
              <a:rPr lang="en-GB" noProof="0" dirty="0"/>
              <a:t>Photo</a:t>
            </a:r>
          </a:p>
        </p:txBody>
      </p:sp>
      <p:sp>
        <p:nvSpPr>
          <p:cNvPr id="9"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en-GB" noProof="0" smtClean="0"/>
              <a:pPr/>
              <a:t>‹nr.›</a:t>
            </a:fld>
            <a:endParaRPr lang="en-GB" noProof="0" dirty="0"/>
          </a:p>
        </p:txBody>
      </p:sp>
      <p:sp>
        <p:nvSpPr>
          <p:cNvPr id="12" name="Content Placeholder 2"/>
          <p:cNvSpPr>
            <a:spLocks noGrp="1"/>
          </p:cNvSpPr>
          <p:nvPr>
            <p:ph idx="1"/>
          </p:nvPr>
        </p:nvSpPr>
        <p:spPr>
          <a:xfrm>
            <a:off x="835825" y="1194364"/>
            <a:ext cx="8442000" cy="6696000"/>
          </a:xfrm>
        </p:spPr>
        <p:txBody>
          <a:bodyPr/>
          <a:lstStyle>
            <a:lvl1pPr defTabSz="457200">
              <a:lnSpc>
                <a:spcPct val="120000"/>
              </a:lnSpc>
              <a:defRPr/>
            </a:lvl1pPr>
            <a:lvl2pPr>
              <a:lnSpc>
                <a:spcPct val="120000"/>
              </a:lnSpc>
              <a:defRPr/>
            </a:lvl2pPr>
            <a:lvl3pPr defTabSz="457200">
              <a:lnSpc>
                <a:spcPct val="120000"/>
              </a:lnSpc>
              <a:defRPr/>
            </a:lvl3pPr>
            <a:lvl4pPr defTabSz="457200">
              <a:lnSpc>
                <a:spcPct val="120000"/>
              </a:lnSpc>
              <a:defRPr/>
            </a:lvl4pPr>
            <a:lvl5pPr defTabSz="457200">
              <a:lnSpc>
                <a:spcPct val="120000"/>
              </a:lnSpc>
              <a:defRPr/>
            </a:lvl5pPr>
          </a:lstStyle>
          <a:p>
            <a:pPr lvl="0"/>
            <a:r>
              <a:rPr lang="nl-NL" noProof="0" smtClean="0"/>
              <a:t>Tekststijl van het model bewerken</a:t>
            </a:r>
          </a:p>
          <a:p>
            <a:pPr lvl="1"/>
            <a:r>
              <a:rPr lang="nl-NL" noProof="0" smtClean="0"/>
              <a:t>Tweede niveau</a:t>
            </a:r>
          </a:p>
          <a:p>
            <a:pPr lvl="2"/>
            <a:r>
              <a:rPr lang="nl-NL" noProof="0" smtClean="0"/>
              <a:t>Derde niveau</a:t>
            </a:r>
          </a:p>
          <a:p>
            <a:pPr lvl="3"/>
            <a:r>
              <a:rPr lang="nl-NL" noProof="0" smtClean="0"/>
              <a:t>Vierde niveau</a:t>
            </a:r>
          </a:p>
          <a:p>
            <a:pPr lvl="4"/>
            <a:r>
              <a:rPr lang="nl-NL" noProof="0" smtClean="0"/>
              <a:t>Vijfde niveau</a:t>
            </a:r>
            <a:endParaRPr lang="en-GB" noProof="0" dirty="0"/>
          </a:p>
        </p:txBody>
      </p:sp>
    </p:spTree>
    <p:extLst>
      <p:ext uri="{BB962C8B-B14F-4D97-AF65-F5344CB8AC3E}">
        <p14:creationId xmlns:p14="http://schemas.microsoft.com/office/powerpoint/2010/main" val="1314887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smtClean="0"/>
              <a:t>Klik om de stijl te bewerken</a:t>
            </a:r>
            <a:endParaRPr lang="en-GB" noProof="0" dirty="0"/>
          </a:p>
        </p:txBody>
      </p:sp>
      <p:sp>
        <p:nvSpPr>
          <p:cNvPr id="3" name="Date Placeholder 2"/>
          <p:cNvSpPr>
            <a:spLocks noGrp="1"/>
          </p:cNvSpPr>
          <p:nvPr>
            <p:ph type="dt" sz="half" idx="10"/>
          </p:nvPr>
        </p:nvSpPr>
        <p:spPr/>
        <p:txBody>
          <a:bodyPr/>
          <a:lstStyle/>
          <a:p>
            <a:fld id="{F2443E58-CDC3-4782-B82C-4D381C795B98}" type="datetime1">
              <a:rPr lang="en-GB" noProof="0" smtClean="0"/>
              <a:t>19/11/2018</a:t>
            </a:fld>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7AE184E0-0BD4-4705-A12B-9B71DDE63301}" type="slidenum">
              <a:rPr lang="en-GB" noProof="0" smtClean="0"/>
              <a:t>‹nr.›</a:t>
            </a:fld>
            <a:endParaRPr lang="en-GB" noProof="0" dirty="0"/>
          </a:p>
        </p:txBody>
      </p:sp>
      <p:sp>
        <p:nvSpPr>
          <p:cNvPr id="7" name="Picture Placeholder 6"/>
          <p:cNvSpPr>
            <a:spLocks noGrp="1"/>
          </p:cNvSpPr>
          <p:nvPr>
            <p:ph type="pic" sz="quarter" idx="13" hasCustomPrompt="1"/>
          </p:nvPr>
        </p:nvSpPr>
        <p:spPr>
          <a:xfrm>
            <a:off x="952038" y="1371600"/>
            <a:ext cx="15480000" cy="6501600"/>
          </a:xfrm>
        </p:spPr>
        <p:txBody>
          <a:bodyPr/>
          <a:lstStyle>
            <a:lvl1pPr>
              <a:defRPr>
                <a:solidFill>
                  <a:schemeClr val="bg1">
                    <a:lumMod val="50000"/>
                  </a:schemeClr>
                </a:solidFill>
              </a:defRPr>
            </a:lvl1pPr>
          </a:lstStyle>
          <a:p>
            <a:r>
              <a:rPr lang="en-GB" noProof="0" dirty="0"/>
              <a:t>Photo</a:t>
            </a:r>
          </a:p>
        </p:txBody>
      </p:sp>
    </p:spTree>
    <p:extLst>
      <p:ext uri="{BB962C8B-B14F-4D97-AF65-F5344CB8AC3E}">
        <p14:creationId xmlns:p14="http://schemas.microsoft.com/office/powerpoint/2010/main" val="37451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Only">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3465D1-804F-429B-83CD-3EFA8410E123}" type="datetime1">
              <a:rPr lang="en-GB" smtClean="0"/>
              <a:t>19/11/2018</a:t>
            </a:fld>
            <a:endParaRPr lang="en-GB"/>
          </a:p>
        </p:txBody>
      </p:sp>
      <p:sp>
        <p:nvSpPr>
          <p:cNvPr id="3" name="Footer Placeholder 2"/>
          <p:cNvSpPr>
            <a:spLocks noGrp="1"/>
          </p:cNvSpPr>
          <p:nvPr>
            <p:ph type="ftr" sz="quarter" idx="11"/>
          </p:nvPr>
        </p:nvSpPr>
        <p:spPr/>
        <p:txBody>
          <a:bodyPr/>
          <a:lstStyle/>
          <a:p>
            <a:endParaRPr lang="en-GB"/>
          </a:p>
        </p:txBody>
      </p:sp>
      <p:sp>
        <p:nvSpPr>
          <p:cNvPr id="7" name="Covering Background"/>
          <p:cNvSpPr/>
          <p:nvPr userDrawn="1"/>
        </p:nvSpPr>
        <p:spPr>
          <a:xfrm>
            <a:off x="-1" y="0"/>
            <a:ext cx="17337600" cy="9753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Picture Placeholder 5"/>
          <p:cNvSpPr>
            <a:spLocks noGrp="1"/>
          </p:cNvSpPr>
          <p:nvPr>
            <p:ph type="pic" sz="quarter" idx="12" hasCustomPrompt="1"/>
          </p:nvPr>
        </p:nvSpPr>
        <p:spPr>
          <a:xfrm>
            <a:off x="-1" y="0"/>
            <a:ext cx="17337600" cy="9753600"/>
          </a:xfrm>
        </p:spPr>
        <p:txBody>
          <a:bodyPr/>
          <a:lstStyle>
            <a:lvl1pPr>
              <a:defRPr>
                <a:solidFill>
                  <a:schemeClr val="bg1">
                    <a:lumMod val="50000"/>
                  </a:schemeClr>
                </a:solidFill>
              </a:defRPr>
            </a:lvl1pPr>
          </a:lstStyle>
          <a:p>
            <a:r>
              <a:rPr lang="en-GB" noProof="0" dirty="0"/>
              <a:t>Photo</a:t>
            </a:r>
          </a:p>
        </p:txBody>
      </p:sp>
    </p:spTree>
    <p:extLst>
      <p:ext uri="{BB962C8B-B14F-4D97-AF65-F5344CB8AC3E}">
        <p14:creationId xmlns:p14="http://schemas.microsoft.com/office/powerpoint/2010/main" val="2949418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7" name="Rectangle 6"/>
          <p:cNvSpPr/>
          <p:nvPr userDrawn="1"/>
        </p:nvSpPr>
        <p:spPr>
          <a:xfrm>
            <a:off x="914400" y="1393200"/>
            <a:ext cx="16424275" cy="65052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 name="Title 1"/>
          <p:cNvSpPr>
            <a:spLocks noGrp="1"/>
          </p:cNvSpPr>
          <p:nvPr>
            <p:ph type="ctrTitle" hasCustomPrompt="1"/>
          </p:nvPr>
        </p:nvSpPr>
        <p:spPr bwMode="white">
          <a:xfrm>
            <a:off x="1291074" y="1743240"/>
            <a:ext cx="15183366" cy="5769600"/>
          </a:xfrm>
        </p:spPr>
        <p:txBody>
          <a:bodyPr anchor="t" anchorCtr="0">
            <a:noAutofit/>
          </a:bodyPr>
          <a:lstStyle>
            <a:lvl1pPr algn="l">
              <a:lnSpc>
                <a:spcPts val="3500"/>
              </a:lnSpc>
              <a:defRPr sz="2500" u="none" cap="none" baseline="0">
                <a:solidFill>
                  <a:schemeClr val="bg1"/>
                </a:solidFill>
                <a:uFill>
                  <a:solidFill>
                    <a:schemeClr val="bg1"/>
                  </a:solidFill>
                </a:uFill>
                <a:latin typeface="+mn-lt"/>
              </a:defRPr>
            </a:lvl1pPr>
          </a:lstStyle>
          <a:p>
            <a:r>
              <a:rPr lang="en-GB" noProof="0" dirty="0"/>
              <a:t>Click to add presenters </a:t>
            </a:r>
            <a:r>
              <a:rPr lang="en-GB" noProof="0"/>
              <a:t>contact data</a:t>
            </a:r>
            <a:endParaRPr lang="en-GB" noProof="0" dirty="0"/>
          </a:p>
        </p:txBody>
      </p:sp>
      <p:sp>
        <p:nvSpPr>
          <p:cNvPr id="8" name="Titles positoning box" hidden="1"/>
          <p:cNvSpPr/>
          <p:nvPr userDrawn="1"/>
        </p:nvSpPr>
        <p:spPr>
          <a:xfrm>
            <a:off x="1371600" y="1828800"/>
            <a:ext cx="15012000" cy="599976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jdelijke aanduiding voor tekst 4"/>
          <p:cNvSpPr>
            <a:spLocks noGrp="1"/>
          </p:cNvSpPr>
          <p:nvPr>
            <p:ph type="body" sz="quarter" idx="10" hasCustomPrompt="1"/>
          </p:nvPr>
        </p:nvSpPr>
        <p:spPr bwMode="white">
          <a:xfrm>
            <a:off x="9215999" y="3095999"/>
            <a:ext cx="7257600" cy="1717969"/>
          </a:xfrm>
        </p:spPr>
        <p:txBody>
          <a:bodyPr>
            <a:normAutofit/>
          </a:bodyPr>
          <a:lstStyle>
            <a:lvl1pPr>
              <a:lnSpc>
                <a:spcPts val="3500"/>
              </a:lnSpc>
              <a:defRPr sz="2400">
                <a:solidFill>
                  <a:schemeClr val="bg1"/>
                </a:solidFill>
              </a:defRPr>
            </a:lvl1pPr>
          </a:lstStyle>
          <a:p>
            <a:pPr lvl="0"/>
            <a:r>
              <a:rPr lang="en-GB" noProof="0" dirty="0"/>
              <a:t>Click to add social media names</a:t>
            </a:r>
            <a:endParaRPr lang="nl-NL" dirty="0"/>
          </a:p>
        </p:txBody>
      </p:sp>
      <p:pic>
        <p:nvPicPr>
          <p:cNvPr id="20" name="Afbeelding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400" y="0"/>
            <a:ext cx="2786398" cy="1393200"/>
          </a:xfrm>
          <a:prstGeom prst="rect">
            <a:avLst/>
          </a:prstGeom>
        </p:spPr>
      </p:pic>
    </p:spTree>
    <p:extLst>
      <p:ext uri="{BB962C8B-B14F-4D97-AF65-F5344CB8AC3E}">
        <p14:creationId xmlns:p14="http://schemas.microsoft.com/office/powerpoint/2010/main" val="31037857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0118" y="136025"/>
            <a:ext cx="15705282" cy="863693"/>
          </a:xfrm>
          <a:prstGeom prst="rect">
            <a:avLst/>
          </a:prstGeom>
        </p:spPr>
        <p:txBody>
          <a:bodyPr vert="horz" lIns="91440" tIns="45720" rIns="91440" bIns="45720" rtlCol="0" anchor="b" anchorCtr="0">
            <a:noAutofit/>
          </a:bodyPr>
          <a:lstStyle/>
          <a:p>
            <a:r>
              <a:rPr lang="nl-NL" noProof="0" smtClean="0"/>
              <a:t>Klik om de stijl te bewerken</a:t>
            </a:r>
            <a:endParaRPr lang="en-GB" noProof="0" dirty="0"/>
          </a:p>
        </p:txBody>
      </p:sp>
      <p:sp>
        <p:nvSpPr>
          <p:cNvPr id="3" name="Text Placeholder 2"/>
          <p:cNvSpPr>
            <a:spLocks noGrp="1"/>
          </p:cNvSpPr>
          <p:nvPr>
            <p:ph type="body" idx="1"/>
          </p:nvPr>
        </p:nvSpPr>
        <p:spPr>
          <a:xfrm>
            <a:off x="835825" y="1194364"/>
            <a:ext cx="15699575" cy="6696000"/>
          </a:xfrm>
          <a:prstGeom prst="rect">
            <a:avLst/>
          </a:prstGeom>
        </p:spPr>
        <p:txBody>
          <a:bodyPr vert="horz" lIns="91440" tIns="45720" rIns="91440" bIns="45720" rtlCol="0">
            <a:normAutofit/>
          </a:bodyPr>
          <a:lstStyle/>
          <a:p>
            <a:pPr lvl="0"/>
            <a:r>
              <a:rPr lang="nl-NL" noProof="0" smtClean="0"/>
              <a:t>Tekststijl van het model bewerken</a:t>
            </a:r>
          </a:p>
          <a:p>
            <a:pPr lvl="1"/>
            <a:r>
              <a:rPr lang="nl-NL" noProof="0" smtClean="0"/>
              <a:t>Tweede niveau</a:t>
            </a:r>
          </a:p>
          <a:p>
            <a:pPr lvl="2"/>
            <a:r>
              <a:rPr lang="nl-NL" noProof="0" smtClean="0"/>
              <a:t>Derde niveau</a:t>
            </a:r>
          </a:p>
          <a:p>
            <a:pPr lvl="3"/>
            <a:r>
              <a:rPr lang="nl-NL" noProof="0" smtClean="0"/>
              <a:t>Vierde niveau</a:t>
            </a:r>
          </a:p>
          <a:p>
            <a:pPr lvl="4"/>
            <a:r>
              <a:rPr lang="nl-NL" noProof="0" smtClean="0"/>
              <a:t>Vijfde niveau</a:t>
            </a:r>
            <a:endParaRPr lang="en-GB" noProof="0" dirty="0"/>
          </a:p>
        </p:txBody>
      </p:sp>
      <p:sp>
        <p:nvSpPr>
          <p:cNvPr id="4" name="Date Placeholder 3"/>
          <p:cNvSpPr>
            <a:spLocks noGrp="1"/>
          </p:cNvSpPr>
          <p:nvPr>
            <p:ph type="dt" sz="half" idx="2"/>
          </p:nvPr>
        </p:nvSpPr>
        <p:spPr>
          <a:xfrm>
            <a:off x="4072394" y="8948703"/>
            <a:ext cx="2297926" cy="519289"/>
          </a:xfrm>
          <a:prstGeom prst="rect">
            <a:avLst/>
          </a:prstGeom>
        </p:spPr>
        <p:txBody>
          <a:bodyPr vert="horz" lIns="91440" tIns="45720" rIns="91440" bIns="45720" rtlCol="0" anchor="ctr"/>
          <a:lstStyle>
            <a:lvl1pPr algn="l">
              <a:defRPr sz="1707">
                <a:solidFill>
                  <a:schemeClr val="tx1">
                    <a:tint val="75000"/>
                  </a:schemeClr>
                </a:solidFill>
              </a:defRPr>
            </a:lvl1pPr>
          </a:lstStyle>
          <a:p>
            <a:fld id="{434BA3CA-1064-434F-B179-AB3B0298C0D6}" type="datetime1">
              <a:rPr lang="en-GB" noProof="0" smtClean="0"/>
              <a:t>19/11/2018</a:t>
            </a:fld>
            <a:endParaRPr lang="en-GB" noProof="0" dirty="0"/>
          </a:p>
        </p:txBody>
      </p:sp>
      <p:sp>
        <p:nvSpPr>
          <p:cNvPr id="5" name="Footer Placeholder 4"/>
          <p:cNvSpPr>
            <a:spLocks noGrp="1"/>
          </p:cNvSpPr>
          <p:nvPr>
            <p:ph type="ftr" sz="quarter" idx="3"/>
          </p:nvPr>
        </p:nvSpPr>
        <p:spPr>
          <a:xfrm>
            <a:off x="6810236" y="8994423"/>
            <a:ext cx="8353564" cy="437932"/>
          </a:xfrm>
          <a:prstGeom prst="rect">
            <a:avLst/>
          </a:prstGeom>
        </p:spPr>
        <p:txBody>
          <a:bodyPr vert="horz" lIns="91440" tIns="45720" rIns="91440" bIns="45720" rtlCol="0" anchor="ctr"/>
          <a:lstStyle>
            <a:lvl1pPr algn="ctr">
              <a:defRPr sz="1707">
                <a:solidFill>
                  <a:schemeClr val="tx1">
                    <a:tint val="75000"/>
                  </a:schemeClr>
                </a:solidFill>
              </a:defRPr>
            </a:lvl1pPr>
          </a:lstStyle>
          <a:p>
            <a:endParaRPr lang="en-GB" noProof="0" dirty="0"/>
          </a:p>
        </p:txBody>
      </p:sp>
      <p:sp>
        <p:nvSpPr>
          <p:cNvPr id="6"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en-GB" noProof="0" smtClean="0"/>
              <a:pPr/>
              <a:t>‹nr.›</a:t>
            </a:fld>
            <a:endParaRPr lang="en-GB" noProof="0" dirty="0"/>
          </a:p>
        </p:txBody>
      </p:sp>
      <p:sp>
        <p:nvSpPr>
          <p:cNvPr id="7" name="Title positioning box" hidden="1"/>
          <p:cNvSpPr/>
          <p:nvPr userDrawn="1"/>
        </p:nvSpPr>
        <p:spPr>
          <a:xfrm>
            <a:off x="927265" y="367200"/>
            <a:ext cx="15480000" cy="463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ositoning box" hidden="1"/>
          <p:cNvSpPr/>
          <p:nvPr userDrawn="1"/>
        </p:nvSpPr>
        <p:spPr>
          <a:xfrm>
            <a:off x="927265" y="1584000"/>
            <a:ext cx="82296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Logo positioning box" hidden="1"/>
          <p:cNvSpPr/>
          <p:nvPr userDrawn="1"/>
        </p:nvSpPr>
        <p:spPr>
          <a:xfrm flipV="1">
            <a:off x="928800" y="7878842"/>
            <a:ext cx="15478465" cy="14163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ositoning box" hidden="1"/>
          <p:cNvSpPr/>
          <p:nvPr userDrawn="1"/>
        </p:nvSpPr>
        <p:spPr>
          <a:xfrm>
            <a:off x="9172105" y="1584000"/>
            <a:ext cx="9144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ositoning box" hidden="1"/>
          <p:cNvSpPr/>
          <p:nvPr userDrawn="1"/>
        </p:nvSpPr>
        <p:spPr>
          <a:xfrm>
            <a:off x="10099369" y="1356360"/>
            <a:ext cx="6307895" cy="6527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Logo EN"/>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57200" y="7909180"/>
            <a:ext cx="2307600" cy="1846822"/>
          </a:xfrm>
          <a:prstGeom prst="rect">
            <a:avLst/>
          </a:prstGeom>
        </p:spPr>
      </p:pic>
    </p:spTree>
    <p:extLst>
      <p:ext uri="{BB962C8B-B14F-4D97-AF65-F5344CB8AC3E}">
        <p14:creationId xmlns:p14="http://schemas.microsoft.com/office/powerpoint/2010/main" val="3770589907"/>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73" r:id="rId3"/>
    <p:sldLayoutId id="2147483662" r:id="rId4"/>
    <p:sldLayoutId id="2147483674" r:id="rId5"/>
    <p:sldLayoutId id="2147483666" r:id="rId6"/>
    <p:sldLayoutId id="2147483675" r:id="rId7"/>
    <p:sldLayoutId id="2147483676" r:id="rId8"/>
  </p:sldLayoutIdLst>
  <p:hf hdr="0" ftr="0" dt="0"/>
  <p:txStyles>
    <p:titleStyle>
      <a:lvl1pPr algn="l" defTabSz="1300368" rtl="0" eaLnBrk="1" latinLnBrk="0" hangingPunct="1">
        <a:lnSpc>
          <a:spcPct val="90000"/>
        </a:lnSpc>
        <a:spcBef>
          <a:spcPct val="0"/>
        </a:spcBef>
        <a:buNone/>
        <a:defRPr sz="5400" u="sng" kern="1200" cap="all" baseline="0">
          <a:solidFill>
            <a:srgbClr val="1E64C8"/>
          </a:solidFill>
          <a:uFill>
            <a:solidFill>
              <a:srgbClr val="1E64C8"/>
            </a:solidFill>
          </a:uFill>
          <a:latin typeface="+mj-lt"/>
          <a:ea typeface="+mj-ea"/>
          <a:cs typeface="+mj-cs"/>
        </a:defRPr>
      </a:lvl1pPr>
    </p:titleStyle>
    <p:bodyStyle>
      <a:lvl1pPr marL="0" indent="0" algn="l" defTabSz="1300368" rtl="0" eaLnBrk="1" latinLnBrk="0" hangingPunct="1">
        <a:lnSpc>
          <a:spcPct val="120000"/>
        </a:lnSpc>
        <a:spcBef>
          <a:spcPts val="0"/>
        </a:spcBef>
        <a:buFont typeface="Arial" panose="020B0604020202020204" pitchFamily="34" charset="0"/>
        <a:buNone/>
        <a:defRPr sz="4800" kern="1200">
          <a:solidFill>
            <a:schemeClr val="tx1"/>
          </a:solidFill>
          <a:latin typeface="+mn-lt"/>
          <a:ea typeface="+mn-ea"/>
          <a:cs typeface="+mn-cs"/>
        </a:defRPr>
      </a:lvl1pPr>
      <a:lvl2pPr marL="457200" indent="-36000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900113" indent="-458788"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1441450" indent="-541338"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4pPr>
      <a:lvl5pPr marL="2600325" indent="-1158875" algn="l" defTabSz="1300368" rtl="0" eaLnBrk="1" latinLnBrk="0" hangingPunct="1">
        <a:lnSpc>
          <a:spcPct val="120000"/>
        </a:lnSpc>
        <a:spcBef>
          <a:spcPts val="0"/>
        </a:spcBef>
        <a:buFont typeface="Arial" panose="020B0604020202020204" pitchFamily="34" charset="0"/>
        <a:buNone/>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p:bodyStyle>
    <p:other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el 25"/>
          <p:cNvSpPr>
            <a:spLocks noGrp="1"/>
          </p:cNvSpPr>
          <p:nvPr>
            <p:ph type="ctrTitle"/>
          </p:nvPr>
        </p:nvSpPr>
        <p:spPr/>
        <p:txBody>
          <a:bodyPr/>
          <a:lstStyle/>
          <a:p>
            <a:r>
              <a:rPr lang="en-US" sz="4400" u="none" dirty="0"/>
              <a:t>W</a:t>
            </a:r>
            <a:r>
              <a:rPr lang="en-US" sz="4400" u="none" dirty="0" smtClean="0"/>
              <a:t>ild </a:t>
            </a:r>
            <a:r>
              <a:rPr lang="en-US" sz="4400" u="none" dirty="0"/>
              <a:t>fire occurrence </a:t>
            </a:r>
            <a:r>
              <a:rPr lang="en-US" sz="4400" u="none" dirty="0" smtClean="0"/>
              <a:t>data  </a:t>
            </a:r>
            <a:br>
              <a:rPr lang="en-US" sz="4400" u="none" dirty="0" smtClean="0"/>
            </a:br>
            <a:r>
              <a:rPr lang="en-US" sz="4400" u="none" dirty="0" smtClean="0"/>
              <a:t>North Carolina</a:t>
            </a:r>
            <a:br>
              <a:rPr lang="en-US" sz="4400" u="none" dirty="0" smtClean="0"/>
            </a:br>
            <a:r>
              <a:rPr lang="en-US" sz="4400" u="none" dirty="0" smtClean="0"/>
              <a:t/>
            </a:r>
            <a:br>
              <a:rPr lang="en-US" sz="4400" u="none" dirty="0" smtClean="0"/>
            </a:br>
            <a:endParaRPr lang="nl-NL" sz="4400" u="none" dirty="0"/>
          </a:p>
        </p:txBody>
      </p:sp>
      <p:sp>
        <p:nvSpPr>
          <p:cNvPr id="27" name="Ondertitel 26"/>
          <p:cNvSpPr>
            <a:spLocks noGrp="1"/>
          </p:cNvSpPr>
          <p:nvPr>
            <p:ph type="subTitle" idx="1"/>
          </p:nvPr>
        </p:nvSpPr>
        <p:spPr/>
        <p:txBody>
          <a:bodyPr/>
          <a:lstStyle/>
          <a:p>
            <a:pPr algn="r"/>
            <a:r>
              <a:rPr lang="nl-NL" dirty="0" smtClean="0"/>
              <a:t>Steven Vandeleene, Laurens Van Paemel, Bart Moens, Herlinde Wynendaele</a:t>
            </a:r>
            <a:endParaRPr lang="nl-NL" dirty="0"/>
          </a:p>
        </p:txBody>
      </p:sp>
    </p:spTree>
    <p:extLst>
      <p:ext uri="{BB962C8B-B14F-4D97-AF65-F5344CB8AC3E}">
        <p14:creationId xmlns:p14="http://schemas.microsoft.com/office/powerpoint/2010/main" val="33556180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4800" dirty="0" smtClean="0"/>
              <a:t>County with the biggest fire on average </a:t>
            </a:r>
            <a:endParaRPr lang="nl-BE" sz="4800" dirty="0"/>
          </a:p>
        </p:txBody>
      </p:sp>
      <p:pic>
        <p:nvPicPr>
          <p:cNvPr id="5" name="Tijdelijke aanduiding voor inhoud 4"/>
          <p:cNvPicPr>
            <a:picLocks noGrp="1" noChangeAspect="1"/>
          </p:cNvPicPr>
          <p:nvPr>
            <p:ph idx="1"/>
          </p:nvPr>
        </p:nvPicPr>
        <p:blipFill>
          <a:blip r:embed="rId3"/>
          <a:stretch>
            <a:fillRect/>
          </a:stretch>
        </p:blipFill>
        <p:spPr>
          <a:xfrm>
            <a:off x="8150877" y="999718"/>
            <a:ext cx="7634553" cy="8668912"/>
          </a:xfrm>
          <a:prstGeom prst="rect">
            <a:avLst/>
          </a:prstGeom>
        </p:spPr>
      </p:pic>
      <p:sp>
        <p:nvSpPr>
          <p:cNvPr id="4" name="Tijdelijke aanduiding voor dianummer 3"/>
          <p:cNvSpPr>
            <a:spLocks noGrp="1"/>
          </p:cNvSpPr>
          <p:nvPr>
            <p:ph type="sldNum" sz="quarter" idx="12"/>
          </p:nvPr>
        </p:nvSpPr>
        <p:spPr/>
        <p:txBody>
          <a:bodyPr/>
          <a:lstStyle/>
          <a:p>
            <a:fld id="{7AE184E0-0BD4-4705-A12B-9B71DDE63301}" type="slidenum">
              <a:rPr lang="en-GB" noProof="0" smtClean="0"/>
              <a:t>10</a:t>
            </a:fld>
            <a:endParaRPr lang="en-GB" noProof="0" dirty="0"/>
          </a:p>
        </p:txBody>
      </p:sp>
      <p:pic>
        <p:nvPicPr>
          <p:cNvPr id="3" name="Afbeelding 2"/>
          <p:cNvPicPr>
            <a:picLocks noChangeAspect="1"/>
          </p:cNvPicPr>
          <p:nvPr/>
        </p:nvPicPr>
        <p:blipFill>
          <a:blip r:embed="rId4"/>
          <a:stretch>
            <a:fillRect/>
          </a:stretch>
        </p:blipFill>
        <p:spPr>
          <a:xfrm>
            <a:off x="506530" y="4007115"/>
            <a:ext cx="7294105" cy="725305"/>
          </a:xfrm>
          <a:prstGeom prst="rect">
            <a:avLst/>
          </a:prstGeom>
        </p:spPr>
      </p:pic>
    </p:spTree>
    <p:extLst>
      <p:ext uri="{BB962C8B-B14F-4D97-AF65-F5344CB8AC3E}">
        <p14:creationId xmlns:p14="http://schemas.microsoft.com/office/powerpoint/2010/main" val="7840907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4800" u="none" dirty="0" smtClean="0"/>
              <a:t>Causes </a:t>
            </a:r>
            <a:r>
              <a:rPr lang="en-US" sz="4800" u="none" dirty="0"/>
              <a:t>of fire versus the size by month</a:t>
            </a:r>
            <a:endParaRPr lang="nl-BE" sz="4800" u="none" dirty="0"/>
          </a:p>
        </p:txBody>
      </p:sp>
      <p:pic>
        <p:nvPicPr>
          <p:cNvPr id="5" name="Tijdelijke aanduiding voor inhoud 4"/>
          <p:cNvPicPr>
            <a:picLocks noGrp="1" noChangeAspect="1"/>
          </p:cNvPicPr>
          <p:nvPr>
            <p:ph idx="1"/>
          </p:nvPr>
        </p:nvPicPr>
        <p:blipFill>
          <a:blip r:embed="rId3"/>
          <a:stretch>
            <a:fillRect/>
          </a:stretch>
        </p:blipFill>
        <p:spPr>
          <a:xfrm>
            <a:off x="155586" y="1226427"/>
            <a:ext cx="8527173" cy="8527173"/>
          </a:xfrm>
          <a:prstGeom prst="rect">
            <a:avLst/>
          </a:prstGeom>
        </p:spPr>
      </p:pic>
      <p:sp>
        <p:nvSpPr>
          <p:cNvPr id="4" name="Tijdelijke aanduiding voor dianummer 3"/>
          <p:cNvSpPr>
            <a:spLocks noGrp="1"/>
          </p:cNvSpPr>
          <p:nvPr>
            <p:ph type="sldNum" sz="quarter" idx="12"/>
          </p:nvPr>
        </p:nvSpPr>
        <p:spPr/>
        <p:txBody>
          <a:bodyPr/>
          <a:lstStyle/>
          <a:p>
            <a:fld id="{7AE184E0-0BD4-4705-A12B-9B71DDE63301}" type="slidenum">
              <a:rPr lang="en-GB" noProof="0" smtClean="0"/>
              <a:t>11</a:t>
            </a:fld>
            <a:endParaRPr lang="en-GB" noProof="0" dirty="0"/>
          </a:p>
        </p:txBody>
      </p:sp>
      <p:pic>
        <p:nvPicPr>
          <p:cNvPr id="6" name="Afbeelding 5"/>
          <p:cNvPicPr>
            <a:picLocks noChangeAspect="1"/>
          </p:cNvPicPr>
          <p:nvPr/>
        </p:nvPicPr>
        <p:blipFill>
          <a:blip r:embed="rId4"/>
          <a:stretch>
            <a:fillRect/>
          </a:stretch>
        </p:blipFill>
        <p:spPr>
          <a:xfrm>
            <a:off x="8682759" y="1239222"/>
            <a:ext cx="8514378" cy="8514378"/>
          </a:xfrm>
          <a:prstGeom prst="rect">
            <a:avLst/>
          </a:prstGeom>
        </p:spPr>
      </p:pic>
    </p:spTree>
    <p:extLst>
      <p:ext uri="{BB962C8B-B14F-4D97-AF65-F5344CB8AC3E}">
        <p14:creationId xmlns:p14="http://schemas.microsoft.com/office/powerpoint/2010/main" val="36147701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4800" u="none" dirty="0" smtClean="0"/>
              <a:t>Causes </a:t>
            </a:r>
            <a:r>
              <a:rPr lang="en-US" sz="4800" u="none" dirty="0"/>
              <a:t>of fire versus the size by month</a:t>
            </a:r>
            <a:endParaRPr lang="nl-BE" sz="4800" u="none" dirty="0"/>
          </a:p>
        </p:txBody>
      </p:sp>
      <p:sp>
        <p:nvSpPr>
          <p:cNvPr id="4" name="Tijdelijke aanduiding voor dianummer 3"/>
          <p:cNvSpPr>
            <a:spLocks noGrp="1"/>
          </p:cNvSpPr>
          <p:nvPr>
            <p:ph type="sldNum" sz="quarter" idx="12"/>
          </p:nvPr>
        </p:nvSpPr>
        <p:spPr/>
        <p:txBody>
          <a:bodyPr/>
          <a:lstStyle/>
          <a:p>
            <a:fld id="{7AE184E0-0BD4-4705-A12B-9B71DDE63301}" type="slidenum">
              <a:rPr lang="en-GB" noProof="0" smtClean="0"/>
              <a:t>12</a:t>
            </a:fld>
            <a:endParaRPr lang="en-GB" noProof="0" dirty="0"/>
          </a:p>
        </p:txBody>
      </p:sp>
      <p:pic>
        <p:nvPicPr>
          <p:cNvPr id="7" name="Tijdelijke aanduiding voor inhoud 6"/>
          <p:cNvPicPr>
            <a:picLocks noGrp="1" noChangeAspect="1"/>
          </p:cNvPicPr>
          <p:nvPr>
            <p:ph idx="1"/>
          </p:nvPr>
        </p:nvPicPr>
        <p:blipFill>
          <a:blip r:embed="rId3"/>
          <a:stretch>
            <a:fillRect/>
          </a:stretch>
        </p:blipFill>
        <p:spPr>
          <a:xfrm>
            <a:off x="212527" y="1138990"/>
            <a:ext cx="8470232" cy="8470232"/>
          </a:xfrm>
          <a:prstGeom prst="rect">
            <a:avLst/>
          </a:prstGeom>
        </p:spPr>
      </p:pic>
    </p:spTree>
    <p:extLst>
      <p:ext uri="{BB962C8B-B14F-4D97-AF65-F5344CB8AC3E}">
        <p14:creationId xmlns:p14="http://schemas.microsoft.com/office/powerpoint/2010/main" val="24913454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4800" u="none" dirty="0" smtClean="0"/>
              <a:t>fires </a:t>
            </a:r>
            <a:r>
              <a:rPr lang="en-US" sz="4800" u="none" dirty="0"/>
              <a:t>over time for the 3 main causes</a:t>
            </a:r>
            <a:endParaRPr lang="nl-BE" sz="4800" u="none" dirty="0"/>
          </a:p>
        </p:txBody>
      </p:sp>
      <p:pic>
        <p:nvPicPr>
          <p:cNvPr id="5" name="Tijdelijke aanduiding voor inhoud 4"/>
          <p:cNvPicPr>
            <a:picLocks noGrp="1" noChangeAspect="1"/>
          </p:cNvPicPr>
          <p:nvPr>
            <p:ph idx="1"/>
          </p:nvPr>
        </p:nvPicPr>
        <p:blipFill>
          <a:blip r:embed="rId3"/>
          <a:stretch>
            <a:fillRect/>
          </a:stretch>
        </p:blipFill>
        <p:spPr>
          <a:xfrm>
            <a:off x="3536489" y="1319320"/>
            <a:ext cx="9746374" cy="7309780"/>
          </a:xfrm>
          <a:prstGeom prst="rect">
            <a:avLst/>
          </a:prstGeom>
        </p:spPr>
      </p:pic>
      <p:sp>
        <p:nvSpPr>
          <p:cNvPr id="4" name="Tijdelijke aanduiding voor dianummer 3"/>
          <p:cNvSpPr>
            <a:spLocks noGrp="1"/>
          </p:cNvSpPr>
          <p:nvPr>
            <p:ph type="sldNum" sz="quarter" idx="12"/>
          </p:nvPr>
        </p:nvSpPr>
        <p:spPr/>
        <p:txBody>
          <a:bodyPr/>
          <a:lstStyle/>
          <a:p>
            <a:fld id="{7AE184E0-0BD4-4705-A12B-9B71DDE63301}" type="slidenum">
              <a:rPr lang="en-GB" noProof="0" smtClean="0"/>
              <a:t>13</a:t>
            </a:fld>
            <a:endParaRPr lang="en-GB" noProof="0" dirty="0"/>
          </a:p>
        </p:txBody>
      </p:sp>
    </p:spTree>
    <p:extLst>
      <p:ext uri="{BB962C8B-B14F-4D97-AF65-F5344CB8AC3E}">
        <p14:creationId xmlns:p14="http://schemas.microsoft.com/office/powerpoint/2010/main" val="7077604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4800" u="none" dirty="0" smtClean="0"/>
              <a:t>top </a:t>
            </a:r>
            <a:r>
              <a:rPr lang="en-US" sz="4800" u="none" dirty="0"/>
              <a:t>3 </a:t>
            </a:r>
            <a:r>
              <a:rPr lang="en-US" sz="4800" u="none" dirty="0" smtClean="0"/>
              <a:t>causes of fire: summary report</a:t>
            </a:r>
            <a:endParaRPr lang="nl-BE" sz="4800" u="none" dirty="0"/>
          </a:p>
        </p:txBody>
      </p:sp>
      <p:pic>
        <p:nvPicPr>
          <p:cNvPr id="5" name="Tijdelijke aanduiding voor inhoud 4"/>
          <p:cNvPicPr>
            <a:picLocks noGrp="1" noChangeAspect="1"/>
          </p:cNvPicPr>
          <p:nvPr>
            <p:ph idx="1"/>
          </p:nvPr>
        </p:nvPicPr>
        <p:blipFill>
          <a:blip r:embed="rId3">
            <a:clrChange>
              <a:clrFrom>
                <a:srgbClr val="FAFBFE"/>
              </a:clrFrom>
              <a:clrTo>
                <a:srgbClr val="FAFBFE">
                  <a:alpha val="0"/>
                </a:srgbClr>
              </a:clrTo>
            </a:clrChange>
          </a:blip>
          <a:stretch>
            <a:fillRect/>
          </a:stretch>
        </p:blipFill>
        <p:spPr>
          <a:xfrm>
            <a:off x="2417804" y="2344320"/>
            <a:ext cx="11984445" cy="3960228"/>
          </a:xfrm>
          <a:prstGeom prst="rect">
            <a:avLst/>
          </a:prstGeom>
        </p:spPr>
      </p:pic>
      <p:sp>
        <p:nvSpPr>
          <p:cNvPr id="4" name="Tijdelijke aanduiding voor dianummer 3"/>
          <p:cNvSpPr>
            <a:spLocks noGrp="1"/>
          </p:cNvSpPr>
          <p:nvPr>
            <p:ph type="sldNum" sz="quarter" idx="12"/>
          </p:nvPr>
        </p:nvSpPr>
        <p:spPr/>
        <p:txBody>
          <a:bodyPr/>
          <a:lstStyle/>
          <a:p>
            <a:fld id="{7AE184E0-0BD4-4705-A12B-9B71DDE63301}" type="slidenum">
              <a:rPr lang="en-GB" noProof="0" smtClean="0"/>
              <a:t>14</a:t>
            </a:fld>
            <a:endParaRPr lang="en-GB" noProof="0" dirty="0"/>
          </a:p>
        </p:txBody>
      </p:sp>
    </p:spTree>
    <p:extLst>
      <p:ext uri="{BB962C8B-B14F-4D97-AF65-F5344CB8AC3E}">
        <p14:creationId xmlns:p14="http://schemas.microsoft.com/office/powerpoint/2010/main" val="11219126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69697" y="809794"/>
            <a:ext cx="15705282" cy="863693"/>
          </a:xfrm>
        </p:spPr>
        <p:txBody>
          <a:bodyPr/>
          <a:lstStyle/>
          <a:p>
            <a:r>
              <a:rPr lang="en-US" sz="4800" u="none" dirty="0" smtClean="0"/>
              <a:t>Distribution log transformed fire size</a:t>
            </a:r>
            <a:br>
              <a:rPr lang="en-US" sz="4800" u="none" dirty="0" smtClean="0"/>
            </a:br>
            <a:r>
              <a:rPr lang="en-US" sz="4000" u="none" dirty="0" smtClean="0"/>
              <a:t>Graphically</a:t>
            </a:r>
            <a:r>
              <a:rPr lang="en-US" sz="4800" u="none" dirty="0" smtClean="0"/>
              <a:t> </a:t>
            </a:r>
            <a:endParaRPr lang="nl-BE" sz="4800" u="none" dirty="0"/>
          </a:p>
        </p:txBody>
      </p:sp>
      <p:sp>
        <p:nvSpPr>
          <p:cNvPr id="4" name="Tijdelijke aanduiding voor dianummer 3"/>
          <p:cNvSpPr>
            <a:spLocks noGrp="1"/>
          </p:cNvSpPr>
          <p:nvPr>
            <p:ph type="sldNum" sz="quarter" idx="12"/>
          </p:nvPr>
        </p:nvSpPr>
        <p:spPr/>
        <p:txBody>
          <a:bodyPr/>
          <a:lstStyle/>
          <a:p>
            <a:fld id="{7AE184E0-0BD4-4705-A12B-9B71DDE63301}" type="slidenum">
              <a:rPr lang="en-GB" noProof="0" smtClean="0"/>
              <a:t>15</a:t>
            </a:fld>
            <a:endParaRPr lang="en-GB" noProof="0" dirty="0"/>
          </a:p>
        </p:txBody>
      </p:sp>
      <p:pic>
        <p:nvPicPr>
          <p:cNvPr id="7" name="Tijdelijke aanduiding voor inhoud 6"/>
          <p:cNvPicPr>
            <a:picLocks noGrp="1" noChangeAspect="1"/>
          </p:cNvPicPr>
          <p:nvPr>
            <p:ph idx="1"/>
          </p:nvPr>
        </p:nvPicPr>
        <p:blipFill>
          <a:blip r:embed="rId3"/>
          <a:stretch>
            <a:fillRect/>
          </a:stretch>
        </p:blipFill>
        <p:spPr>
          <a:xfrm>
            <a:off x="7628336" y="1868975"/>
            <a:ext cx="6649139" cy="7599017"/>
          </a:xfrm>
          <a:prstGeom prst="rect">
            <a:avLst/>
          </a:prstGeom>
        </p:spPr>
      </p:pic>
      <p:pic>
        <p:nvPicPr>
          <p:cNvPr id="8" name="Afbeelding 7"/>
          <p:cNvPicPr>
            <a:picLocks noChangeAspect="1"/>
          </p:cNvPicPr>
          <p:nvPr/>
        </p:nvPicPr>
        <p:blipFill>
          <a:blip r:embed="rId4"/>
          <a:stretch>
            <a:fillRect/>
          </a:stretch>
        </p:blipFill>
        <p:spPr>
          <a:xfrm>
            <a:off x="669697" y="1847992"/>
            <a:ext cx="6667500" cy="7620000"/>
          </a:xfrm>
          <a:prstGeom prst="rect">
            <a:avLst/>
          </a:prstGeom>
        </p:spPr>
      </p:pic>
    </p:spTree>
    <p:extLst>
      <p:ext uri="{BB962C8B-B14F-4D97-AF65-F5344CB8AC3E}">
        <p14:creationId xmlns:p14="http://schemas.microsoft.com/office/powerpoint/2010/main" val="8979214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69697" y="809794"/>
            <a:ext cx="15705282" cy="863693"/>
          </a:xfrm>
        </p:spPr>
        <p:txBody>
          <a:bodyPr/>
          <a:lstStyle/>
          <a:p>
            <a:r>
              <a:rPr lang="en-US" sz="4800" u="none" dirty="0" smtClean="0"/>
              <a:t>Distribution log transformed fire size</a:t>
            </a:r>
            <a:br>
              <a:rPr lang="en-US" sz="4800" u="none" dirty="0" smtClean="0"/>
            </a:br>
            <a:r>
              <a:rPr lang="en-US" sz="4000" u="none" dirty="0" smtClean="0"/>
              <a:t>Formal testing</a:t>
            </a:r>
            <a:r>
              <a:rPr lang="en-US" sz="4800" u="none" dirty="0" smtClean="0"/>
              <a:t> </a:t>
            </a:r>
            <a:endParaRPr lang="nl-BE" sz="4800" u="none" dirty="0"/>
          </a:p>
        </p:txBody>
      </p:sp>
      <p:sp>
        <p:nvSpPr>
          <p:cNvPr id="4" name="Tijdelijke aanduiding voor dianummer 3"/>
          <p:cNvSpPr>
            <a:spLocks noGrp="1"/>
          </p:cNvSpPr>
          <p:nvPr>
            <p:ph type="sldNum" sz="quarter" idx="12"/>
          </p:nvPr>
        </p:nvSpPr>
        <p:spPr/>
        <p:txBody>
          <a:bodyPr/>
          <a:lstStyle/>
          <a:p>
            <a:fld id="{7AE184E0-0BD4-4705-A12B-9B71DDE63301}" type="slidenum">
              <a:rPr lang="en-GB" noProof="0" smtClean="0"/>
              <a:t>16</a:t>
            </a:fld>
            <a:endParaRPr lang="en-GB" noProof="0" dirty="0"/>
          </a:p>
        </p:txBody>
      </p:sp>
      <p:pic>
        <p:nvPicPr>
          <p:cNvPr id="6" name="Tijdelijke aanduiding voor inhoud 5"/>
          <p:cNvPicPr>
            <a:picLocks noGrp="1" noChangeAspect="1"/>
          </p:cNvPicPr>
          <p:nvPr>
            <p:ph idx="1"/>
          </p:nvPr>
        </p:nvPicPr>
        <p:blipFill>
          <a:blip r:embed="rId3"/>
          <a:stretch>
            <a:fillRect/>
          </a:stretch>
        </p:blipFill>
        <p:spPr>
          <a:xfrm>
            <a:off x="891170" y="1673487"/>
            <a:ext cx="9553058" cy="5879827"/>
          </a:xfrm>
          <a:prstGeom prst="rect">
            <a:avLst/>
          </a:prstGeom>
        </p:spPr>
      </p:pic>
    </p:spTree>
    <p:extLst>
      <p:ext uri="{BB962C8B-B14F-4D97-AF65-F5344CB8AC3E}">
        <p14:creationId xmlns:p14="http://schemas.microsoft.com/office/powerpoint/2010/main" val="41323358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07118" y="601246"/>
            <a:ext cx="15705282" cy="863693"/>
          </a:xfrm>
        </p:spPr>
        <p:txBody>
          <a:bodyPr/>
          <a:lstStyle/>
          <a:p>
            <a:r>
              <a:rPr lang="en-US" sz="4800" u="none" dirty="0" smtClean="0"/>
              <a:t>difference </a:t>
            </a:r>
            <a:r>
              <a:rPr lang="en-US" sz="4800" u="none" dirty="0"/>
              <a:t>in fire size in the year 2015 </a:t>
            </a:r>
            <a:r>
              <a:rPr lang="en-US" sz="4800" u="none" dirty="0" smtClean="0"/>
              <a:t/>
            </a:r>
            <a:br>
              <a:rPr lang="en-US" sz="4800" u="none" dirty="0" smtClean="0"/>
            </a:br>
            <a:r>
              <a:rPr lang="en-US" sz="4000" u="none" dirty="0" smtClean="0"/>
              <a:t>3 </a:t>
            </a:r>
            <a:r>
              <a:rPr lang="en-US" sz="4000" u="none" dirty="0"/>
              <a:t>main </a:t>
            </a:r>
            <a:r>
              <a:rPr lang="en-US" sz="4000" u="none" dirty="0" smtClean="0"/>
              <a:t>causes</a:t>
            </a:r>
            <a:endParaRPr lang="nl-BE" sz="4000" u="none" dirty="0"/>
          </a:p>
        </p:txBody>
      </p:sp>
      <p:pic>
        <p:nvPicPr>
          <p:cNvPr id="5" name="Tijdelijke aanduiding voor inhoud 4"/>
          <p:cNvPicPr>
            <a:picLocks noGrp="1" noChangeAspect="1"/>
          </p:cNvPicPr>
          <p:nvPr>
            <p:ph idx="1"/>
          </p:nvPr>
        </p:nvPicPr>
        <p:blipFill>
          <a:blip r:embed="rId3"/>
          <a:stretch>
            <a:fillRect/>
          </a:stretch>
        </p:blipFill>
        <p:spPr>
          <a:xfrm>
            <a:off x="205905" y="1434752"/>
            <a:ext cx="7029084" cy="8033240"/>
          </a:xfrm>
          <a:prstGeom prst="rect">
            <a:avLst/>
          </a:prstGeom>
        </p:spPr>
      </p:pic>
      <p:sp>
        <p:nvSpPr>
          <p:cNvPr id="4" name="Tijdelijke aanduiding voor dianummer 3"/>
          <p:cNvSpPr>
            <a:spLocks noGrp="1"/>
          </p:cNvSpPr>
          <p:nvPr>
            <p:ph type="sldNum" sz="quarter" idx="12"/>
          </p:nvPr>
        </p:nvSpPr>
        <p:spPr/>
        <p:txBody>
          <a:bodyPr/>
          <a:lstStyle/>
          <a:p>
            <a:fld id="{7AE184E0-0BD4-4705-A12B-9B71DDE63301}" type="slidenum">
              <a:rPr lang="en-GB" noProof="0" smtClean="0"/>
              <a:t>17</a:t>
            </a:fld>
            <a:endParaRPr lang="en-GB" noProof="0" dirty="0"/>
          </a:p>
        </p:txBody>
      </p:sp>
      <p:pic>
        <p:nvPicPr>
          <p:cNvPr id="8" name="Afbeelding 7"/>
          <p:cNvPicPr>
            <a:picLocks noChangeAspect="1"/>
          </p:cNvPicPr>
          <p:nvPr/>
        </p:nvPicPr>
        <p:blipFill>
          <a:blip r:embed="rId4">
            <a:clrChange>
              <a:clrFrom>
                <a:srgbClr val="FAFBFE"/>
              </a:clrFrom>
              <a:clrTo>
                <a:srgbClr val="FAFBFE">
                  <a:alpha val="0"/>
                </a:srgbClr>
              </a:clrTo>
            </a:clrChange>
          </a:blip>
          <a:stretch>
            <a:fillRect/>
          </a:stretch>
        </p:blipFill>
        <p:spPr>
          <a:xfrm>
            <a:off x="7836201" y="1434752"/>
            <a:ext cx="8854155" cy="8033240"/>
          </a:xfrm>
          <a:prstGeom prst="rect">
            <a:avLst/>
          </a:prstGeom>
        </p:spPr>
      </p:pic>
    </p:spTree>
    <p:extLst>
      <p:ext uri="{BB962C8B-B14F-4D97-AF65-F5344CB8AC3E}">
        <p14:creationId xmlns:p14="http://schemas.microsoft.com/office/powerpoint/2010/main" val="4290766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4800" dirty="0" smtClean="0"/>
              <a:t>macro-value </a:t>
            </a:r>
            <a:r>
              <a:rPr lang="en-US" sz="4800" dirty="0"/>
              <a:t>from the </a:t>
            </a:r>
            <a:r>
              <a:rPr lang="en-US" sz="4800" dirty="0" smtClean="0"/>
              <a:t>p-value: log</a:t>
            </a:r>
            <a:endParaRPr lang="nl-BE" sz="4800" dirty="0"/>
          </a:p>
        </p:txBody>
      </p:sp>
      <p:pic>
        <p:nvPicPr>
          <p:cNvPr id="5" name="Tijdelijke aanduiding voor inhoud 4"/>
          <p:cNvPicPr>
            <a:picLocks noGrp="1" noChangeAspect="1"/>
          </p:cNvPicPr>
          <p:nvPr>
            <p:ph idx="1"/>
          </p:nvPr>
        </p:nvPicPr>
        <p:blipFill>
          <a:blip r:embed="rId3"/>
          <a:stretch>
            <a:fillRect/>
          </a:stretch>
        </p:blipFill>
        <p:spPr>
          <a:xfrm>
            <a:off x="1064252" y="2257340"/>
            <a:ext cx="9593027" cy="31809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ijdelijke aanduiding voor dianummer 3"/>
          <p:cNvSpPr>
            <a:spLocks noGrp="1"/>
          </p:cNvSpPr>
          <p:nvPr>
            <p:ph type="sldNum" sz="quarter" idx="12"/>
          </p:nvPr>
        </p:nvSpPr>
        <p:spPr/>
        <p:txBody>
          <a:bodyPr/>
          <a:lstStyle/>
          <a:p>
            <a:fld id="{7AE184E0-0BD4-4705-A12B-9B71DDE63301}" type="slidenum">
              <a:rPr lang="en-GB" noProof="0" smtClean="0"/>
              <a:t>18</a:t>
            </a:fld>
            <a:endParaRPr lang="en-GB" noProof="0" dirty="0"/>
          </a:p>
        </p:txBody>
      </p:sp>
    </p:spTree>
    <p:extLst>
      <p:ext uri="{BB962C8B-B14F-4D97-AF65-F5344CB8AC3E}">
        <p14:creationId xmlns:p14="http://schemas.microsoft.com/office/powerpoint/2010/main" val="3675764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Questions? </a:t>
            </a:r>
            <a:endParaRPr lang="en-GB" dirty="0"/>
          </a:p>
        </p:txBody>
      </p:sp>
      <p:sp>
        <p:nvSpPr>
          <p:cNvPr id="8" name="Slide Number Placeholder 7"/>
          <p:cNvSpPr>
            <a:spLocks noGrp="1"/>
          </p:cNvSpPr>
          <p:nvPr>
            <p:ph type="sldNum" sz="quarter" idx="12"/>
          </p:nvPr>
        </p:nvSpPr>
        <p:spPr/>
        <p:txBody>
          <a:bodyPr/>
          <a:lstStyle/>
          <a:p>
            <a:fld id="{7AE184E0-0BD4-4705-A12B-9B71DDE63301}" type="slidenum">
              <a:rPr lang="en-GB" smtClean="0"/>
              <a:t>19</a:t>
            </a:fld>
            <a:endParaRPr lang="en-GB"/>
          </a:p>
        </p:txBody>
      </p:sp>
      <p:pic>
        <p:nvPicPr>
          <p:cNvPr id="5" name="Tijdelijke aanduiding voor inhoud 4"/>
          <p:cNvPicPr>
            <a:picLocks noGrp="1" noChangeAspect="1"/>
          </p:cNvPicPr>
          <p:nvPr>
            <p:ph idx="1"/>
          </p:nvPr>
        </p:nvPicPr>
        <p:blipFill>
          <a:blip r:embed="rId3"/>
          <a:stretch>
            <a:fillRect/>
          </a:stretch>
        </p:blipFill>
        <p:spPr>
          <a:xfrm>
            <a:off x="643442" y="2356847"/>
            <a:ext cx="3614521" cy="4600299"/>
          </a:xfrm>
          <a:prstGeom prst="rect">
            <a:avLst/>
          </a:prstGeom>
        </p:spPr>
      </p:pic>
    </p:spTree>
    <p:extLst>
      <p:ext uri="{BB962C8B-B14F-4D97-AF65-F5344CB8AC3E}">
        <p14:creationId xmlns:p14="http://schemas.microsoft.com/office/powerpoint/2010/main" val="3084856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BE" dirty="0" err="1" smtClean="0"/>
              <a:t>Introduction</a:t>
            </a:r>
            <a:r>
              <a:rPr lang="nl-BE" dirty="0" smtClean="0"/>
              <a:t> </a:t>
            </a:r>
            <a:endParaRPr lang="nl-BE" dirty="0"/>
          </a:p>
        </p:txBody>
      </p:sp>
      <p:sp>
        <p:nvSpPr>
          <p:cNvPr id="5" name="Tijdelijke aanduiding voor inhoud 4"/>
          <p:cNvSpPr>
            <a:spLocks noGrp="1"/>
          </p:cNvSpPr>
          <p:nvPr>
            <p:ph idx="1"/>
          </p:nvPr>
        </p:nvSpPr>
        <p:spPr/>
        <p:txBody>
          <a:bodyPr>
            <a:normAutofit fontScale="92500"/>
          </a:bodyPr>
          <a:lstStyle/>
          <a:p>
            <a:pPr>
              <a:buFont typeface="Arial" panose="020B0604020202020204" pitchFamily="34" charset="0"/>
              <a:buChar char="•"/>
            </a:pPr>
            <a:r>
              <a:rPr lang="en-US" dirty="0" smtClean="0"/>
              <a:t>Dataset </a:t>
            </a:r>
          </a:p>
          <a:p>
            <a:pPr lvl="1">
              <a:buFont typeface="Arial" panose="020B0604020202020204" pitchFamily="34" charset="0"/>
              <a:buChar char="•"/>
            </a:pPr>
            <a:r>
              <a:rPr lang="en-US" dirty="0" smtClean="0"/>
              <a:t>Wildfires in the U.S. from 1992 to 2015</a:t>
            </a:r>
          </a:p>
          <a:p>
            <a:pPr lvl="1">
              <a:buFont typeface="Arial" panose="020B0604020202020204" pitchFamily="34" charset="0"/>
              <a:buChar char="•"/>
            </a:pPr>
            <a:r>
              <a:rPr lang="en-US" dirty="0" smtClean="0"/>
              <a:t>Reporting </a:t>
            </a:r>
            <a:r>
              <a:rPr lang="en-US" dirty="0"/>
              <a:t>systems of federal, state, and local fire organizations</a:t>
            </a:r>
            <a:endParaRPr lang="en-US" dirty="0" smtClean="0"/>
          </a:p>
          <a:p>
            <a:pPr lvl="1">
              <a:buFont typeface="Arial" panose="020B0604020202020204" pitchFamily="34" charset="0"/>
              <a:buChar char="•"/>
            </a:pPr>
            <a:r>
              <a:rPr lang="en-US" dirty="0" smtClean="0"/>
              <a:t>Source: U.S</a:t>
            </a:r>
            <a:r>
              <a:rPr lang="en-US" dirty="0"/>
              <a:t>. Department of Agriculture Forest </a:t>
            </a:r>
            <a:r>
              <a:rPr lang="en-US" dirty="0" smtClean="0"/>
              <a:t>Services</a:t>
            </a:r>
          </a:p>
          <a:p>
            <a:pPr>
              <a:buFont typeface="Arial" panose="020B0604020202020204" pitchFamily="34" charset="0"/>
              <a:buChar char="•"/>
            </a:pPr>
            <a:r>
              <a:rPr lang="en-US" dirty="0" smtClean="0"/>
              <a:t>Objective </a:t>
            </a:r>
          </a:p>
          <a:p>
            <a:pPr lvl="1">
              <a:buFont typeface="Arial" panose="020B0604020202020204" pitchFamily="34" charset="0"/>
              <a:buChar char="•"/>
            </a:pPr>
            <a:r>
              <a:rPr lang="en-US" dirty="0"/>
              <a:t>Investigate </a:t>
            </a:r>
            <a:r>
              <a:rPr lang="en-US" dirty="0" smtClean="0"/>
              <a:t>timing, </a:t>
            </a:r>
            <a:r>
              <a:rPr lang="en-US" dirty="0"/>
              <a:t>causes </a:t>
            </a:r>
            <a:r>
              <a:rPr lang="en-US" dirty="0" smtClean="0"/>
              <a:t>&amp; number of </a:t>
            </a:r>
            <a:r>
              <a:rPr lang="en-US" dirty="0"/>
              <a:t>fire sizes </a:t>
            </a:r>
            <a:endParaRPr lang="en-US" dirty="0" smtClean="0"/>
          </a:p>
          <a:p>
            <a:pPr lvl="1">
              <a:buFont typeface="Arial" panose="020B0604020202020204" pitchFamily="34" charset="0"/>
              <a:buChar char="•"/>
            </a:pPr>
            <a:r>
              <a:rPr lang="en-US" dirty="0" smtClean="0"/>
              <a:t>Focus: different </a:t>
            </a:r>
            <a:r>
              <a:rPr lang="en-US" dirty="0"/>
              <a:t>counties in North </a:t>
            </a:r>
            <a:r>
              <a:rPr lang="en-US" dirty="0" smtClean="0"/>
              <a:t>Carolina </a:t>
            </a:r>
            <a:endParaRPr lang="en-US" dirty="0"/>
          </a:p>
          <a:p>
            <a:pPr>
              <a:buFont typeface="Arial" panose="020B0604020202020204" pitchFamily="34" charset="0"/>
              <a:buChar char="•"/>
            </a:pPr>
            <a:endParaRPr lang="nl-BE" dirty="0"/>
          </a:p>
        </p:txBody>
      </p:sp>
      <p:sp>
        <p:nvSpPr>
          <p:cNvPr id="3" name="Tijdelijke aanduiding voor dianummer 2"/>
          <p:cNvSpPr>
            <a:spLocks noGrp="1"/>
          </p:cNvSpPr>
          <p:nvPr>
            <p:ph type="sldNum" sz="quarter" idx="4294967295"/>
          </p:nvPr>
        </p:nvSpPr>
        <p:spPr>
          <a:xfrm>
            <a:off x="16416338" y="8948738"/>
            <a:ext cx="922337" cy="519112"/>
          </a:xfrm>
        </p:spPr>
        <p:txBody>
          <a:bodyPr/>
          <a:lstStyle/>
          <a:p>
            <a:fld id="{7AE184E0-0BD4-4705-A12B-9B71DDE63301}" type="slidenum">
              <a:rPr lang="en-GB" noProof="0" smtClean="0"/>
              <a:pPr/>
              <a:t>2</a:t>
            </a:fld>
            <a:endParaRPr lang="en-GB" noProof="0" dirty="0"/>
          </a:p>
        </p:txBody>
      </p:sp>
    </p:spTree>
    <p:extLst>
      <p:ext uri="{BB962C8B-B14F-4D97-AF65-F5344CB8AC3E}">
        <p14:creationId xmlns:p14="http://schemas.microsoft.com/office/powerpoint/2010/main" val="1247008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BE" dirty="0" err="1" smtClean="0"/>
              <a:t>Methodology</a:t>
            </a:r>
            <a:r>
              <a:rPr lang="nl-BE" dirty="0" smtClean="0"/>
              <a:t>: step </a:t>
            </a:r>
            <a:r>
              <a:rPr lang="nl-BE" dirty="0" err="1" smtClean="0"/>
              <a:t>by</a:t>
            </a:r>
            <a:r>
              <a:rPr lang="nl-BE" dirty="0" smtClean="0"/>
              <a:t> step  </a:t>
            </a:r>
            <a:endParaRPr lang="nl-BE" dirty="0"/>
          </a:p>
        </p:txBody>
      </p:sp>
      <p:sp>
        <p:nvSpPr>
          <p:cNvPr id="5" name="Tijdelijke aanduiding voor inhoud 4"/>
          <p:cNvSpPr>
            <a:spLocks noGrp="1"/>
          </p:cNvSpPr>
          <p:nvPr>
            <p:ph idx="1"/>
          </p:nvPr>
        </p:nvSpPr>
        <p:spPr/>
        <p:txBody>
          <a:bodyPr>
            <a:normAutofit/>
          </a:bodyPr>
          <a:lstStyle/>
          <a:p>
            <a:pPr>
              <a:buFont typeface="Arial" panose="020B0604020202020204" pitchFamily="34" charset="0"/>
              <a:buChar char="•"/>
            </a:pPr>
            <a:r>
              <a:rPr lang="en-US" dirty="0" smtClean="0"/>
              <a:t>Using SAS 9.4</a:t>
            </a:r>
          </a:p>
          <a:p>
            <a:pPr>
              <a:buFont typeface="Arial" panose="020B0604020202020204" pitchFamily="34" charset="0"/>
              <a:buChar char="•"/>
            </a:pPr>
            <a:endParaRPr lang="en-US" b="1" dirty="0" smtClean="0"/>
          </a:p>
          <a:p>
            <a:pPr>
              <a:buFont typeface="Arial" panose="020B0604020202020204" pitchFamily="34" charset="0"/>
              <a:buChar char="•"/>
            </a:pPr>
            <a:r>
              <a:rPr lang="en-US" dirty="0" smtClean="0"/>
              <a:t>North Carolina dataset was imported </a:t>
            </a:r>
          </a:p>
          <a:p>
            <a:pPr>
              <a:buFont typeface="Arial" panose="020B0604020202020204" pitchFamily="34" charset="0"/>
              <a:buChar char="•"/>
            </a:pPr>
            <a:endParaRPr lang="en-US" dirty="0" smtClean="0"/>
          </a:p>
          <a:p>
            <a:pPr>
              <a:buFont typeface="Arial" panose="020B0604020202020204" pitchFamily="34" charset="0"/>
              <a:buChar char="•"/>
            </a:pPr>
            <a:r>
              <a:rPr lang="en-US" dirty="0" smtClean="0"/>
              <a:t>Descriptive </a:t>
            </a:r>
            <a:r>
              <a:rPr lang="en-US" dirty="0"/>
              <a:t>portion </a:t>
            </a:r>
            <a:r>
              <a:rPr lang="nl-BE" dirty="0" smtClean="0"/>
              <a:t>was </a:t>
            </a:r>
            <a:r>
              <a:rPr lang="nl-BE" dirty="0" err="1" smtClean="0"/>
              <a:t>examined</a:t>
            </a:r>
            <a:r>
              <a:rPr lang="nl-BE" dirty="0" smtClean="0"/>
              <a:t> </a:t>
            </a:r>
            <a:endParaRPr lang="nl-BE" dirty="0"/>
          </a:p>
          <a:p>
            <a:pPr>
              <a:buFont typeface="Arial" panose="020B0604020202020204" pitchFamily="34" charset="0"/>
              <a:buChar char="•"/>
            </a:pPr>
            <a:endParaRPr lang="en-US" dirty="0" smtClean="0"/>
          </a:p>
          <a:p>
            <a:pPr>
              <a:buFont typeface="Arial" panose="020B0604020202020204" pitchFamily="34" charset="0"/>
              <a:buChar char="•"/>
            </a:pPr>
            <a:r>
              <a:rPr lang="en-US" dirty="0" smtClean="0"/>
              <a:t>Permanent </a:t>
            </a:r>
            <a:r>
              <a:rPr lang="en-US" dirty="0"/>
              <a:t>dataset </a:t>
            </a:r>
            <a:r>
              <a:rPr lang="en-US" dirty="0" smtClean="0"/>
              <a:t>was created with key variables</a:t>
            </a:r>
            <a:endParaRPr lang="nl-BE" dirty="0"/>
          </a:p>
        </p:txBody>
      </p:sp>
      <p:sp>
        <p:nvSpPr>
          <p:cNvPr id="3" name="Tijdelijke aanduiding voor dianummer 2"/>
          <p:cNvSpPr>
            <a:spLocks noGrp="1"/>
          </p:cNvSpPr>
          <p:nvPr>
            <p:ph type="sldNum" sz="quarter" idx="4294967295"/>
          </p:nvPr>
        </p:nvSpPr>
        <p:spPr>
          <a:xfrm>
            <a:off x="16416338" y="8948738"/>
            <a:ext cx="922337" cy="519112"/>
          </a:xfrm>
        </p:spPr>
        <p:txBody>
          <a:bodyPr/>
          <a:lstStyle/>
          <a:p>
            <a:fld id="{7AE184E0-0BD4-4705-A12B-9B71DDE63301}" type="slidenum">
              <a:rPr lang="en-GB" noProof="0" smtClean="0"/>
              <a:pPr/>
              <a:t>3</a:t>
            </a:fld>
            <a:endParaRPr lang="en-GB" noProof="0" dirty="0"/>
          </a:p>
        </p:txBody>
      </p:sp>
    </p:spTree>
    <p:extLst>
      <p:ext uri="{BB962C8B-B14F-4D97-AF65-F5344CB8AC3E}">
        <p14:creationId xmlns:p14="http://schemas.microsoft.com/office/powerpoint/2010/main" val="456255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BE" sz="4800" dirty="0" smtClean="0"/>
              <a:t>Levels </a:t>
            </a:r>
            <a:r>
              <a:rPr lang="nl-BE" sz="4800" dirty="0" err="1" smtClean="0"/>
              <a:t>for</a:t>
            </a:r>
            <a:r>
              <a:rPr lang="nl-BE" sz="4800" dirty="0" smtClean="0"/>
              <a:t> </a:t>
            </a:r>
            <a:r>
              <a:rPr lang="nl-BE" sz="4800" dirty="0" err="1" smtClean="0"/>
              <a:t>each</a:t>
            </a:r>
            <a:r>
              <a:rPr lang="nl-BE" sz="4800" dirty="0" smtClean="0"/>
              <a:t> </a:t>
            </a:r>
            <a:r>
              <a:rPr lang="nl-BE" sz="4800" dirty="0" err="1" smtClean="0"/>
              <a:t>character</a:t>
            </a:r>
            <a:r>
              <a:rPr lang="nl-BE" sz="4800" dirty="0" smtClean="0"/>
              <a:t> </a:t>
            </a:r>
            <a:r>
              <a:rPr lang="nl-BE" sz="4800" dirty="0" err="1" smtClean="0"/>
              <a:t>variable</a:t>
            </a:r>
            <a:r>
              <a:rPr lang="nl-BE" sz="4800" dirty="0" smtClean="0"/>
              <a:t> </a:t>
            </a:r>
            <a:endParaRPr lang="nl-BE" sz="4800" dirty="0"/>
          </a:p>
        </p:txBody>
      </p:sp>
      <p:sp>
        <p:nvSpPr>
          <p:cNvPr id="3" name="Tijdelijke aanduiding voor dianummer 2"/>
          <p:cNvSpPr>
            <a:spLocks noGrp="1"/>
          </p:cNvSpPr>
          <p:nvPr>
            <p:ph type="sldNum" sz="quarter" idx="4294967295"/>
          </p:nvPr>
        </p:nvSpPr>
        <p:spPr>
          <a:xfrm>
            <a:off x="16416338" y="8948738"/>
            <a:ext cx="922337" cy="519112"/>
          </a:xfrm>
        </p:spPr>
        <p:txBody>
          <a:bodyPr/>
          <a:lstStyle/>
          <a:p>
            <a:fld id="{7AE184E0-0BD4-4705-A12B-9B71DDE63301}" type="slidenum">
              <a:rPr lang="en-GB" noProof="0" smtClean="0"/>
              <a:pPr/>
              <a:t>4</a:t>
            </a:fld>
            <a:endParaRPr lang="en-GB" noProof="0" dirty="0"/>
          </a:p>
        </p:txBody>
      </p:sp>
      <p:pic>
        <p:nvPicPr>
          <p:cNvPr id="11" name="Tijdelijke aanduiding voor inhoud 10"/>
          <p:cNvPicPr>
            <a:picLocks noGrp="1" noChangeAspect="1"/>
          </p:cNvPicPr>
          <p:nvPr>
            <p:ph idx="1"/>
          </p:nvPr>
        </p:nvPicPr>
        <p:blipFill>
          <a:blip r:embed="rId3"/>
          <a:stretch>
            <a:fillRect/>
          </a:stretch>
        </p:blipFill>
        <p:spPr>
          <a:xfrm>
            <a:off x="830118" y="2359227"/>
            <a:ext cx="13596305" cy="3833025"/>
          </a:xfrm>
          <a:prstGeom prst="rect">
            <a:avLst/>
          </a:prstGeom>
        </p:spPr>
      </p:pic>
    </p:spTree>
    <p:extLst>
      <p:ext uri="{BB962C8B-B14F-4D97-AF65-F5344CB8AC3E}">
        <p14:creationId xmlns:p14="http://schemas.microsoft.com/office/powerpoint/2010/main" val="476929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711056" y="762517"/>
            <a:ext cx="15705282" cy="863693"/>
          </a:xfrm>
        </p:spPr>
        <p:txBody>
          <a:bodyPr/>
          <a:lstStyle/>
          <a:p>
            <a:r>
              <a:rPr lang="en-US" sz="4800" dirty="0" smtClean="0"/>
              <a:t>Inconsistencies, missing values, extreme observations</a:t>
            </a:r>
            <a:endParaRPr lang="nl-BE" sz="4800" dirty="0"/>
          </a:p>
        </p:txBody>
      </p:sp>
      <p:sp>
        <p:nvSpPr>
          <p:cNvPr id="3" name="Tijdelijke aanduiding voor dianummer 2"/>
          <p:cNvSpPr>
            <a:spLocks noGrp="1"/>
          </p:cNvSpPr>
          <p:nvPr>
            <p:ph type="sldNum" sz="quarter" idx="4294967295"/>
          </p:nvPr>
        </p:nvSpPr>
        <p:spPr>
          <a:xfrm>
            <a:off x="16416338" y="8948738"/>
            <a:ext cx="922337" cy="519112"/>
          </a:xfrm>
        </p:spPr>
        <p:txBody>
          <a:bodyPr/>
          <a:lstStyle/>
          <a:p>
            <a:fld id="{7AE184E0-0BD4-4705-A12B-9B71DDE63301}" type="slidenum">
              <a:rPr lang="en-GB" noProof="0" smtClean="0"/>
              <a:pPr/>
              <a:t>5</a:t>
            </a:fld>
            <a:endParaRPr lang="en-GB" noProof="0" dirty="0"/>
          </a:p>
        </p:txBody>
      </p:sp>
      <p:sp>
        <p:nvSpPr>
          <p:cNvPr id="6" name="Tijdelijke aanduiding voor inhoud 5"/>
          <p:cNvSpPr>
            <a:spLocks noGrp="1"/>
          </p:cNvSpPr>
          <p:nvPr>
            <p:ph idx="1"/>
          </p:nvPr>
        </p:nvSpPr>
        <p:spPr>
          <a:xfrm>
            <a:off x="595193" y="2227898"/>
            <a:ext cx="15699575" cy="6696000"/>
          </a:xfrm>
        </p:spPr>
        <p:txBody>
          <a:bodyPr/>
          <a:lstStyle/>
          <a:p>
            <a:pPr marL="86400" indent="0">
              <a:buNone/>
            </a:pPr>
            <a:r>
              <a:rPr lang="nl-BE" dirty="0" smtClean="0"/>
              <a:t>N=</a:t>
            </a:r>
            <a:r>
              <a:rPr lang="en-GB" dirty="0"/>
              <a:t>111277</a:t>
            </a:r>
          </a:p>
          <a:p>
            <a:pPr marL="86400" indent="0">
              <a:buNone/>
            </a:pPr>
            <a:r>
              <a:rPr lang="nl-BE" dirty="0" smtClean="0"/>
              <a:t>No missing </a:t>
            </a:r>
            <a:r>
              <a:rPr lang="nl-BE" dirty="0" err="1" smtClean="0"/>
              <a:t>values</a:t>
            </a:r>
            <a:r>
              <a:rPr lang="nl-BE" dirty="0" smtClean="0"/>
              <a:t>  </a:t>
            </a:r>
          </a:p>
          <a:p>
            <a:pPr marL="86400" indent="0">
              <a:buNone/>
            </a:pPr>
            <a:endParaRPr lang="nl-BE" dirty="0" smtClean="0"/>
          </a:p>
        </p:txBody>
      </p:sp>
      <p:pic>
        <p:nvPicPr>
          <p:cNvPr id="2" name="Afbeelding 1"/>
          <p:cNvPicPr>
            <a:picLocks noChangeAspect="1"/>
          </p:cNvPicPr>
          <p:nvPr/>
        </p:nvPicPr>
        <p:blipFill>
          <a:blip r:embed="rId3"/>
          <a:stretch>
            <a:fillRect/>
          </a:stretch>
        </p:blipFill>
        <p:spPr>
          <a:xfrm>
            <a:off x="6949508" y="2381475"/>
            <a:ext cx="5242492" cy="3962039"/>
          </a:xfrm>
          <a:prstGeom prst="rect">
            <a:avLst/>
          </a:prstGeom>
        </p:spPr>
      </p:pic>
    </p:spTree>
    <p:extLst>
      <p:ext uri="{BB962C8B-B14F-4D97-AF65-F5344CB8AC3E}">
        <p14:creationId xmlns:p14="http://schemas.microsoft.com/office/powerpoint/2010/main" val="24938607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4294967295"/>
          </p:nvPr>
        </p:nvSpPr>
        <p:spPr>
          <a:xfrm>
            <a:off x="16416338" y="8948738"/>
            <a:ext cx="922337" cy="519112"/>
          </a:xfrm>
        </p:spPr>
        <p:txBody>
          <a:bodyPr/>
          <a:lstStyle/>
          <a:p>
            <a:fld id="{7AE184E0-0BD4-4705-A12B-9B71DDE63301}" type="slidenum">
              <a:rPr lang="en-GB" noProof="0" smtClean="0"/>
              <a:t>6</a:t>
            </a:fld>
            <a:endParaRPr lang="en-GB" noProof="0" dirty="0"/>
          </a:p>
        </p:txBody>
      </p:sp>
      <p:pic>
        <p:nvPicPr>
          <p:cNvPr id="5" name="Tijdelijke aanduiding voor inhoud 4"/>
          <p:cNvPicPr>
            <a:picLocks noGrp="1" noChangeAspect="1"/>
          </p:cNvPicPr>
          <p:nvPr>
            <p:ph idx="4294967295"/>
          </p:nvPr>
        </p:nvPicPr>
        <p:blipFill>
          <a:blip r:embed="rId3"/>
          <a:stretch>
            <a:fillRect/>
          </a:stretch>
        </p:blipFill>
        <p:spPr>
          <a:xfrm>
            <a:off x="1755190" y="136025"/>
            <a:ext cx="6096000" cy="4572000"/>
          </a:xfrm>
          <a:prstGeom prst="rect">
            <a:avLst/>
          </a:prstGeom>
        </p:spPr>
      </p:pic>
      <p:pic>
        <p:nvPicPr>
          <p:cNvPr id="6" name="Afbeelding 5"/>
          <p:cNvPicPr>
            <a:picLocks noChangeAspect="1"/>
          </p:cNvPicPr>
          <p:nvPr/>
        </p:nvPicPr>
        <p:blipFill>
          <a:blip r:embed="rId4"/>
          <a:stretch>
            <a:fillRect/>
          </a:stretch>
        </p:blipFill>
        <p:spPr>
          <a:xfrm>
            <a:off x="8194137" y="136025"/>
            <a:ext cx="6096000" cy="4572000"/>
          </a:xfrm>
          <a:prstGeom prst="rect">
            <a:avLst/>
          </a:prstGeom>
        </p:spPr>
      </p:pic>
      <p:pic>
        <p:nvPicPr>
          <p:cNvPr id="7" name="Afbeelding 6"/>
          <p:cNvPicPr>
            <a:picLocks noChangeAspect="1"/>
          </p:cNvPicPr>
          <p:nvPr/>
        </p:nvPicPr>
        <p:blipFill>
          <a:blip r:embed="rId5"/>
          <a:stretch>
            <a:fillRect/>
          </a:stretch>
        </p:blipFill>
        <p:spPr>
          <a:xfrm>
            <a:off x="4947569" y="4844050"/>
            <a:ext cx="6096000" cy="4572000"/>
          </a:xfrm>
          <a:prstGeom prst="rect">
            <a:avLst/>
          </a:prstGeom>
        </p:spPr>
      </p:pic>
    </p:spTree>
    <p:extLst>
      <p:ext uri="{BB962C8B-B14F-4D97-AF65-F5344CB8AC3E}">
        <p14:creationId xmlns:p14="http://schemas.microsoft.com/office/powerpoint/2010/main" val="37004671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sz="4800" u="none" dirty="0"/>
              <a:t>months with the highest number of fires</a:t>
            </a:r>
            <a:endParaRPr lang="nl-BE" sz="4800" u="none" dirty="0"/>
          </a:p>
        </p:txBody>
      </p:sp>
      <p:sp>
        <p:nvSpPr>
          <p:cNvPr id="3" name="Tijdelijke aanduiding voor dianummer 2"/>
          <p:cNvSpPr>
            <a:spLocks noGrp="1"/>
          </p:cNvSpPr>
          <p:nvPr>
            <p:ph type="sldNum" sz="quarter" idx="4294967295"/>
          </p:nvPr>
        </p:nvSpPr>
        <p:spPr>
          <a:xfrm>
            <a:off x="16416338" y="8948738"/>
            <a:ext cx="922337" cy="519112"/>
          </a:xfrm>
        </p:spPr>
        <p:txBody>
          <a:bodyPr/>
          <a:lstStyle/>
          <a:p>
            <a:fld id="{7AE184E0-0BD4-4705-A12B-9B71DDE63301}" type="slidenum">
              <a:rPr lang="en-GB" noProof="0" smtClean="0"/>
              <a:pPr/>
              <a:t>7</a:t>
            </a:fld>
            <a:endParaRPr lang="en-GB" noProof="0" dirty="0"/>
          </a:p>
        </p:txBody>
      </p:sp>
      <p:sp>
        <p:nvSpPr>
          <p:cNvPr id="6" name="Tijdelijke aanduiding voor inhoud 5"/>
          <p:cNvSpPr>
            <a:spLocks noGrp="1"/>
          </p:cNvSpPr>
          <p:nvPr>
            <p:ph idx="1"/>
          </p:nvPr>
        </p:nvSpPr>
        <p:spPr/>
        <p:txBody>
          <a:bodyPr/>
          <a:lstStyle/>
          <a:p>
            <a:pPr marL="86400" indent="0">
              <a:buNone/>
            </a:pPr>
            <a:endParaRPr lang="en-US" dirty="0" smtClean="0"/>
          </a:p>
          <a:p>
            <a:pPr marL="86400" indent="0">
              <a:buNone/>
            </a:pPr>
            <a:endParaRPr lang="nl-BE" dirty="0"/>
          </a:p>
        </p:txBody>
      </p:sp>
      <p:pic>
        <p:nvPicPr>
          <p:cNvPr id="5" name="Afbeelding 4"/>
          <p:cNvPicPr>
            <a:picLocks noChangeAspect="1"/>
          </p:cNvPicPr>
          <p:nvPr/>
        </p:nvPicPr>
        <p:blipFill>
          <a:blip r:embed="rId3"/>
          <a:stretch>
            <a:fillRect/>
          </a:stretch>
        </p:blipFill>
        <p:spPr>
          <a:xfrm>
            <a:off x="6367545" y="2274242"/>
            <a:ext cx="8685506" cy="6514129"/>
          </a:xfrm>
          <a:prstGeom prst="rect">
            <a:avLst/>
          </a:prstGeom>
        </p:spPr>
      </p:pic>
      <p:pic>
        <p:nvPicPr>
          <p:cNvPr id="8" name="Afbeelding 7"/>
          <p:cNvPicPr>
            <a:picLocks noChangeAspect="1"/>
          </p:cNvPicPr>
          <p:nvPr/>
        </p:nvPicPr>
        <p:blipFill>
          <a:blip r:embed="rId4"/>
          <a:stretch>
            <a:fillRect/>
          </a:stretch>
        </p:blipFill>
        <p:spPr>
          <a:xfrm>
            <a:off x="830118" y="2274242"/>
            <a:ext cx="4250692" cy="1727706"/>
          </a:xfrm>
          <a:prstGeom prst="rect">
            <a:avLst/>
          </a:prstGeom>
        </p:spPr>
      </p:pic>
    </p:spTree>
    <p:extLst>
      <p:ext uri="{BB962C8B-B14F-4D97-AF65-F5344CB8AC3E}">
        <p14:creationId xmlns:p14="http://schemas.microsoft.com/office/powerpoint/2010/main" val="7101348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4800" u="none" dirty="0"/>
              <a:t>number of fires for each cause</a:t>
            </a:r>
            <a:endParaRPr lang="nl-BE" sz="4800" u="none" dirty="0"/>
          </a:p>
        </p:txBody>
      </p:sp>
      <p:sp>
        <p:nvSpPr>
          <p:cNvPr id="4" name="Tijdelijke aanduiding voor dianummer 3"/>
          <p:cNvSpPr>
            <a:spLocks noGrp="1"/>
          </p:cNvSpPr>
          <p:nvPr>
            <p:ph type="sldNum" sz="quarter" idx="12"/>
          </p:nvPr>
        </p:nvSpPr>
        <p:spPr/>
        <p:txBody>
          <a:bodyPr/>
          <a:lstStyle/>
          <a:p>
            <a:fld id="{7AE184E0-0BD4-4705-A12B-9B71DDE63301}" type="slidenum">
              <a:rPr lang="en-GB" noProof="0" smtClean="0"/>
              <a:t>8</a:t>
            </a:fld>
            <a:endParaRPr lang="en-GB" noProof="0" dirty="0"/>
          </a:p>
        </p:txBody>
      </p:sp>
      <p:pic>
        <p:nvPicPr>
          <p:cNvPr id="5" name="Afbeelding 4"/>
          <p:cNvPicPr>
            <a:picLocks noChangeAspect="1"/>
          </p:cNvPicPr>
          <p:nvPr/>
        </p:nvPicPr>
        <p:blipFill>
          <a:blip r:embed="rId3"/>
          <a:stretch>
            <a:fillRect/>
          </a:stretch>
        </p:blipFill>
        <p:spPr>
          <a:xfrm>
            <a:off x="6984916" y="2104451"/>
            <a:ext cx="7709652" cy="5782239"/>
          </a:xfrm>
          <a:prstGeom prst="rect">
            <a:avLst/>
          </a:prstGeom>
        </p:spPr>
      </p:pic>
      <p:pic>
        <p:nvPicPr>
          <p:cNvPr id="8" name="Afbeelding 7"/>
          <p:cNvPicPr>
            <a:picLocks noChangeAspect="1"/>
          </p:cNvPicPr>
          <p:nvPr/>
        </p:nvPicPr>
        <p:blipFill>
          <a:blip r:embed="rId4"/>
          <a:stretch>
            <a:fillRect/>
          </a:stretch>
        </p:blipFill>
        <p:spPr>
          <a:xfrm>
            <a:off x="1167567" y="2104451"/>
            <a:ext cx="4639674" cy="2661288"/>
          </a:xfrm>
          <a:prstGeom prst="rect">
            <a:avLst/>
          </a:prstGeom>
        </p:spPr>
      </p:pic>
    </p:spTree>
    <p:extLst>
      <p:ext uri="{BB962C8B-B14F-4D97-AF65-F5344CB8AC3E}">
        <p14:creationId xmlns:p14="http://schemas.microsoft.com/office/powerpoint/2010/main" val="4080585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4800" dirty="0"/>
              <a:t>10 counties </a:t>
            </a:r>
            <a:r>
              <a:rPr lang="en-US" sz="4800" dirty="0" smtClean="0"/>
              <a:t>and their average fire size </a:t>
            </a:r>
            <a:endParaRPr lang="nl-BE" sz="4800" dirty="0"/>
          </a:p>
        </p:txBody>
      </p:sp>
      <p:pic>
        <p:nvPicPr>
          <p:cNvPr id="5" name="Tijdelijke aanduiding voor inhoud 4"/>
          <p:cNvPicPr>
            <a:picLocks noGrp="1" noChangeAspect="1"/>
          </p:cNvPicPr>
          <p:nvPr>
            <p:ph idx="1"/>
          </p:nvPr>
        </p:nvPicPr>
        <p:blipFill>
          <a:blip r:embed="rId3"/>
          <a:stretch>
            <a:fillRect/>
          </a:stretch>
        </p:blipFill>
        <p:spPr>
          <a:xfrm>
            <a:off x="8150877" y="999718"/>
            <a:ext cx="7634553" cy="8668912"/>
          </a:xfrm>
          <a:prstGeom prst="rect">
            <a:avLst/>
          </a:prstGeom>
        </p:spPr>
      </p:pic>
      <p:sp>
        <p:nvSpPr>
          <p:cNvPr id="4" name="Tijdelijke aanduiding voor dianummer 3"/>
          <p:cNvSpPr>
            <a:spLocks noGrp="1"/>
          </p:cNvSpPr>
          <p:nvPr>
            <p:ph type="sldNum" sz="quarter" idx="12"/>
          </p:nvPr>
        </p:nvSpPr>
        <p:spPr/>
        <p:txBody>
          <a:bodyPr/>
          <a:lstStyle/>
          <a:p>
            <a:fld id="{7AE184E0-0BD4-4705-A12B-9B71DDE63301}" type="slidenum">
              <a:rPr lang="en-GB" noProof="0" smtClean="0"/>
              <a:t>9</a:t>
            </a:fld>
            <a:endParaRPr lang="en-GB" noProof="0" dirty="0"/>
          </a:p>
        </p:txBody>
      </p:sp>
      <p:pic>
        <p:nvPicPr>
          <p:cNvPr id="6" name="Afbeelding 5"/>
          <p:cNvPicPr>
            <a:picLocks noChangeAspect="1"/>
          </p:cNvPicPr>
          <p:nvPr/>
        </p:nvPicPr>
        <p:blipFill>
          <a:blip r:embed="rId4">
            <a:clrChange>
              <a:clrFrom>
                <a:srgbClr val="FAFBFE"/>
              </a:clrFrom>
              <a:clrTo>
                <a:srgbClr val="FAFBFE">
                  <a:alpha val="0"/>
                </a:srgbClr>
              </a:clrTo>
            </a:clrChange>
          </a:blip>
          <a:stretch>
            <a:fillRect/>
          </a:stretch>
        </p:blipFill>
        <p:spPr>
          <a:xfrm>
            <a:off x="220517" y="1418366"/>
            <a:ext cx="7841376" cy="4404917"/>
          </a:xfrm>
          <a:prstGeom prst="rect">
            <a:avLst/>
          </a:prstGeom>
        </p:spPr>
      </p:pic>
    </p:spTree>
    <p:extLst>
      <p:ext uri="{BB962C8B-B14F-4D97-AF65-F5344CB8AC3E}">
        <p14:creationId xmlns:p14="http://schemas.microsoft.com/office/powerpoint/2010/main" val="4259067539"/>
      </p:ext>
    </p:extLst>
  </p:cSld>
  <p:clrMapOvr>
    <a:masterClrMapping/>
  </p:clrMapOvr>
  <p:timing>
    <p:tnLst>
      <p:par>
        <p:cTn id="1" dur="indefinite" restart="never" nodeType="tmRoot"/>
      </p:par>
    </p:tnLst>
  </p:timing>
</p:sld>
</file>

<file path=ppt/theme/theme1.xml><?xml version="1.0" encoding="utf-8"?>
<a:theme xmlns:a="http://schemas.openxmlformats.org/drawingml/2006/main" name="Kantoorthema">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Universiteit Gen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0">
          <a:solidFill>
            <a:srgbClr val="1E64C8"/>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1750">
          <a:solidFill>
            <a:srgbClr val="1E64C8"/>
          </a:solidFill>
          <a:headEnd type="triangle" w="lg" len="lg"/>
          <a:tailEnd type="triangl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120000"/>
          </a:lnSpc>
          <a:defRPr sz="2500" smtClean="0"/>
        </a:defPPr>
      </a:lstStyle>
    </a:txDef>
  </a:objectDefaults>
  <a:extraClrSchemeLst/>
  <a:extLst>
    <a:ext uri="{05A4C25C-085E-4340-85A3-A5531E510DB2}">
      <thm15:themeFamily xmlns:thm15="http://schemas.microsoft.com/office/thememl/2012/main" name="Presentation-UK-RE_1_0_13.potx" id="{944A9EE0-6014-4BF9-8B04-EBA64DFFCFC4}" vid="{B8407E16-E85B-44F6-A069-871B02FA89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Powerpoint_UGent_EN_WE</Template>
  <TotalTime>250</TotalTime>
  <Words>479</Words>
  <Application>Microsoft Office PowerPoint</Application>
  <PresentationFormat>Aangepast</PresentationFormat>
  <Paragraphs>109</Paragraphs>
  <Slides>19</Slides>
  <Notes>17</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19</vt:i4>
      </vt:variant>
    </vt:vector>
  </HeadingPairs>
  <TitlesOfParts>
    <vt:vector size="23" baseType="lpstr">
      <vt:lpstr>Arial</vt:lpstr>
      <vt:lpstr>Calibri</vt:lpstr>
      <vt:lpstr>Wingdings</vt:lpstr>
      <vt:lpstr>Kantoorthema</vt:lpstr>
      <vt:lpstr>Wild fire occurrence data   North Carolina  </vt:lpstr>
      <vt:lpstr>Introduction </vt:lpstr>
      <vt:lpstr>Methodology: step by step  </vt:lpstr>
      <vt:lpstr>Levels for each character variable </vt:lpstr>
      <vt:lpstr>Inconsistencies, missing values, extreme observations</vt:lpstr>
      <vt:lpstr>PowerPoint-presentatie</vt:lpstr>
      <vt:lpstr>months with the highest number of fires</vt:lpstr>
      <vt:lpstr>number of fires for each cause</vt:lpstr>
      <vt:lpstr>10 counties and their average fire size </vt:lpstr>
      <vt:lpstr>County with the biggest fire on average </vt:lpstr>
      <vt:lpstr>Causes of fire versus the size by month</vt:lpstr>
      <vt:lpstr>Causes of fire versus the size by month</vt:lpstr>
      <vt:lpstr>fires over time for the 3 main causes</vt:lpstr>
      <vt:lpstr>top 3 causes of fire: summary report</vt:lpstr>
      <vt:lpstr>Distribution log transformed fire size Graphically </vt:lpstr>
      <vt:lpstr>Distribution log transformed fire size Formal testing </vt:lpstr>
      <vt:lpstr>difference in fire size in the year 2015  3 main causes</vt:lpstr>
      <vt:lpstr>macro-value from the p-value: log</vt:lpstr>
      <vt:lpstr>Questions? </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Herlinde Wynendaele</dc:creator>
  <cp:lastModifiedBy>Herlinde Wynendaele</cp:lastModifiedBy>
  <cp:revision>40</cp:revision>
  <dcterms:created xsi:type="dcterms:W3CDTF">2018-11-18T11:09:23Z</dcterms:created>
  <dcterms:modified xsi:type="dcterms:W3CDTF">2018-11-19T13:05:41Z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d to">
    <vt:lpwstr>Ghent University</vt:lpwstr>
  </property>
  <property fmtid="{D5CDD505-2E9C-101B-9397-08002B2CF9AE}" pid="3" name="Version">
    <vt:lpwstr>1.0</vt:lpwstr>
  </property>
  <property fmtid="{D5CDD505-2E9C-101B-9397-08002B2CF9AE}" pid="4" name="Date">
    <vt:filetime>2016-09-20T22:00:00Z</vt:filetime>
  </property>
  <property fmtid="{D5CDD505-2E9C-101B-9397-08002B2CF9AE}" pid="5" name="Build">
    <vt:i4>13</vt:i4>
  </property>
  <property fmtid="{D5CDD505-2E9C-101B-9397-08002B2CF9AE}" pid="6" name="Cmt 1">
    <vt:lpwstr>create</vt:lpwstr>
  </property>
  <property fmtid="{D5CDD505-2E9C-101B-9397-08002B2CF9AE}" pid="7" name="Cmt 2">
    <vt:lpwstr>1st draft</vt:lpwstr>
  </property>
  <property fmtid="{D5CDD505-2E9C-101B-9397-08002B2CF9AE}" pid="8" name="Cmt 3">
    <vt:lpwstr>Corporate splitt off</vt:lpwstr>
  </property>
  <property fmtid="{D5CDD505-2E9C-101B-9397-08002B2CF9AE}" pid="9" name="Cmt 4">
    <vt:lpwstr>2nd draft</vt:lpwstr>
  </property>
  <property fmtid="{D5CDD505-2E9C-101B-9397-08002B2CF9AE}" pid="10" name="Cmt 5">
    <vt:lpwstr>set text box and shape defaults</vt:lpwstr>
  </property>
  <property fmtid="{D5CDD505-2E9C-101B-9397-08002B2CF9AE}" pid="11" name="Cmt 6">
    <vt:lpwstr>end slide text acc. to letter</vt:lpwstr>
  </property>
  <property fmtid="{D5CDD505-2E9C-101B-9397-08002B2CF9AE}" pid="12" name="Cmt 7">
    <vt:lpwstr>logo opening slide sharpened</vt:lpwstr>
  </property>
  <property fmtid="{D5CDD505-2E9C-101B-9397-08002B2CF9AE}" pid="13" name="Cmt 8-9">
    <vt:lpwstr>comments 19-9-2016</vt:lpwstr>
  </property>
  <property fmtid="{D5CDD505-2E9C-101B-9397-08002B2CF9AE}" pid="14" name="Cmt 10">
    <vt:lpwstr>social media data redesigned</vt:lpwstr>
  </property>
  <property fmtid="{D5CDD505-2E9C-101B-9397-08002B2CF9AE}" pid="15" name="Cmt 11">
    <vt:lpwstr>Title Slide renamed to TitleSlide</vt:lpwstr>
  </property>
  <property fmtid="{D5CDD505-2E9C-101B-9397-08002B2CF9AE}" pid="16" name="Cmt 12">
    <vt:lpwstr>Title and text size</vt:lpwstr>
  </property>
  <property fmtid="{D5CDD505-2E9C-101B-9397-08002B2CF9AE}" pid="17" name="Cmt 13">
    <vt:lpwstr>socmed pictos &gt; normal view</vt:lpwstr>
  </property>
</Properties>
</file>