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8e1dbc1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8e1dbc1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8e1dbc1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8e1dbc1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8e1dbc1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8e1dbc1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8e1dbc1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8e1dbc1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8e1dbc12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8e1dbc12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8e1dbc12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8e1dbc12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8e1dbc12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8e1dbc12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3975" y="1120938"/>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Server Side Event And WebHook, how, between and when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Joshua Lartey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4294967295" type="title"/>
          </p:nvPr>
        </p:nvSpPr>
        <p:spPr>
          <a:xfrm>
            <a:off x="683725" y="558825"/>
            <a:ext cx="70305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20">
                <a:solidFill>
                  <a:schemeClr val="lt1"/>
                </a:solidFill>
              </a:rPr>
              <a:t>Definitions</a:t>
            </a:r>
            <a:endParaRPr sz="3220">
              <a:solidFill>
                <a:schemeClr val="lt1"/>
              </a:solidFill>
            </a:endParaRPr>
          </a:p>
        </p:txBody>
      </p:sp>
      <p:sp>
        <p:nvSpPr>
          <p:cNvPr id="284" name="Google Shape;284;p14"/>
          <p:cNvSpPr txBox="1"/>
          <p:nvPr/>
        </p:nvSpPr>
        <p:spPr>
          <a:xfrm>
            <a:off x="437225" y="1446850"/>
            <a:ext cx="3561600" cy="22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Nunito"/>
                <a:ea typeface="Nunito"/>
                <a:cs typeface="Nunito"/>
                <a:sym typeface="Nunito"/>
              </a:rPr>
              <a:t>Server-Sent Events (SSE) is a technology that enables the server to send real-time updates to the client over a single HTTP connection.</a:t>
            </a:r>
            <a:endParaRPr sz="21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14"/>
          <p:cNvSpPr txBox="1"/>
          <p:nvPr/>
        </p:nvSpPr>
        <p:spPr>
          <a:xfrm>
            <a:off x="4133875" y="1341525"/>
            <a:ext cx="4436100" cy="26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A webhook is a way for applications or services to communicate with each other in a real-time manner. It allows one application to send data to another application whenever a specific event or trigger occurs</a:t>
            </a:r>
            <a:endParaRPr sz="22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959150" y="71550"/>
            <a:ext cx="6084300" cy="37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How Server Side Event Work</a:t>
            </a:r>
            <a:endParaRPr/>
          </a:p>
        </p:txBody>
      </p:sp>
      <p:pic>
        <p:nvPicPr>
          <p:cNvPr id="291" name="Google Shape;291;p15"/>
          <p:cNvPicPr preferRelativeResize="0"/>
          <p:nvPr/>
        </p:nvPicPr>
        <p:blipFill>
          <a:blip r:embed="rId3">
            <a:alphaModFix/>
          </a:blip>
          <a:stretch>
            <a:fillRect/>
          </a:stretch>
        </p:blipFill>
        <p:spPr>
          <a:xfrm>
            <a:off x="416100" y="704675"/>
            <a:ext cx="8350231" cy="3765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1661525" y="198775"/>
            <a:ext cx="6081600" cy="532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WebHooks Works</a:t>
            </a:r>
            <a:endParaRPr/>
          </a:p>
        </p:txBody>
      </p:sp>
      <p:pic>
        <p:nvPicPr>
          <p:cNvPr id="297" name="Google Shape;297;p16"/>
          <p:cNvPicPr preferRelativeResize="0"/>
          <p:nvPr/>
        </p:nvPicPr>
        <p:blipFill>
          <a:blip r:embed="rId3">
            <a:alphaModFix/>
          </a:blip>
          <a:stretch>
            <a:fillRect/>
          </a:stretch>
        </p:blipFill>
        <p:spPr>
          <a:xfrm>
            <a:off x="413400" y="859825"/>
            <a:ext cx="8347251" cy="4107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198750" y="182875"/>
            <a:ext cx="8593800" cy="11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Similarities Between Server Side Event and WebHooks</a:t>
            </a:r>
            <a:endParaRPr sz="3200"/>
          </a:p>
        </p:txBody>
      </p:sp>
      <p:sp>
        <p:nvSpPr>
          <p:cNvPr id="303" name="Google Shape;303;p17"/>
          <p:cNvSpPr txBox="1"/>
          <p:nvPr/>
        </p:nvSpPr>
        <p:spPr>
          <a:xfrm>
            <a:off x="898325" y="1534300"/>
            <a:ext cx="6614100" cy="27030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Real-time communication</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Event-driven architecture</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Asynchronous communication</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HTTP-based communication</a:t>
            </a:r>
            <a:endParaRPr sz="29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198750" y="182875"/>
            <a:ext cx="8593800" cy="11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Differences </a:t>
            </a:r>
            <a:r>
              <a:rPr lang="en" sz="3200"/>
              <a:t>Between Server Side Event and WebHooks</a:t>
            </a:r>
            <a:endParaRPr sz="3200"/>
          </a:p>
        </p:txBody>
      </p:sp>
      <p:sp>
        <p:nvSpPr>
          <p:cNvPr id="309" name="Google Shape;309;p18"/>
          <p:cNvSpPr txBox="1"/>
          <p:nvPr/>
        </p:nvSpPr>
        <p:spPr>
          <a:xfrm>
            <a:off x="898325" y="1534300"/>
            <a:ext cx="6614100" cy="20670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Direction of communication</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Connection persistence</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Data format and delivery</a:t>
            </a:r>
            <a:endParaRPr sz="2900">
              <a:solidFill>
                <a:schemeClr val="lt1"/>
              </a:solidFill>
              <a:latin typeface="Nunito"/>
              <a:ea typeface="Nunito"/>
              <a:cs typeface="Nunito"/>
              <a:sym typeface="Nunito"/>
            </a:endParaRPr>
          </a:p>
          <a:p>
            <a:pPr indent="-412750" lvl="0" marL="457200" rtl="0" algn="l">
              <a:spcBef>
                <a:spcPts val="0"/>
              </a:spcBef>
              <a:spcAft>
                <a:spcPts val="0"/>
              </a:spcAft>
              <a:buClr>
                <a:schemeClr val="lt1"/>
              </a:buClr>
              <a:buSzPts val="2900"/>
              <a:buFont typeface="Nunito"/>
              <a:buChar char="●"/>
            </a:pPr>
            <a:r>
              <a:rPr lang="en" sz="2900">
                <a:solidFill>
                  <a:schemeClr val="lt1"/>
                </a:solidFill>
                <a:latin typeface="Nunito"/>
                <a:ea typeface="Nunito"/>
                <a:cs typeface="Nunito"/>
                <a:sym typeface="Nunito"/>
              </a:rPr>
              <a:t>Error handling and retries</a:t>
            </a:r>
            <a:endParaRPr sz="29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1301000" y="453125"/>
            <a:ext cx="2721600" cy="484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5" name="Google Shape;315;p19"/>
          <p:cNvSpPr txBox="1"/>
          <p:nvPr/>
        </p:nvSpPr>
        <p:spPr>
          <a:xfrm>
            <a:off x="294125" y="1105025"/>
            <a:ext cx="7512600" cy="3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Nunito"/>
                <a:ea typeface="Nunito"/>
                <a:cs typeface="Nunito"/>
                <a:sym typeface="Nunito"/>
              </a:rPr>
              <a:t>Overall, SSE and webhooks are both effective in enabling real-time communication and event-driven workflows. SSE is particularly suitable for scenarios where the server needs to push data updates to the client continuously. Webhooks, on the other hand, are commonly used for notifying and triggering actions in recipient applications when specific events occur in the source application.</a:t>
            </a:r>
            <a:endParaRPr sz="25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