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FAE0-64A0-6042-AAF3-921D9C74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04380-6CE3-6245-B3A0-CC40898E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4F5A-A3A6-6347-A3D3-19B70299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BB45-1A87-4B4A-AB3F-257E5C1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C84F-6FCF-B94D-8E29-90C278C9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6E33-249B-AB41-A843-8D6C6E03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E8A9D-8F41-834D-A3DA-C3B8C8EF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5535E-1EBB-464E-989C-DC01EEF0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D85E-3F47-F646-8D75-ADAD59ED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A45D-429E-3947-9D50-45B04EAF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20597-F97F-7945-A0B7-1E3F7D992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88564-EE80-F343-BD69-26EC6E4B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800F-55FB-E44C-BB00-E704EF73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052B-A8E0-8449-B7C2-CBC2A4B8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8827-E6B2-3743-AC55-03EB303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85C-0204-FD4D-AC9B-E5D90F9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5535-4C9A-7F4C-9E7F-C61B5359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98B9-82C7-A546-BD0F-5DED4CCB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C34-5A01-FC4A-AC63-CD4A0727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61DA-3F01-2544-8EA9-CCBD7B47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30AC-CD1C-2D45-89F1-51C01531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42317-DDF5-1E4C-9276-11F44505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D858-38F1-B645-8B47-C6390FD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0542-E1C0-C940-AE42-EA9C4EC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F78-17CD-B747-9623-AA116587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54FA-6B4B-914B-B9E5-793FB4C4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2EE7-53A5-9D41-9D4E-101900687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C0137-E23D-5D40-8511-88C94C2E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67A1-7794-C942-B665-4A1071F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FBDEE-B4FB-F642-84F3-7CC1824B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0AF4-E3E3-7E44-898E-7C85F57C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0AB6-0874-5C42-B640-711AA0F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9FE8-43B7-6148-9C8F-1C8B3207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D1F4A-24C8-974F-B62B-BE9DE527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C683-76E7-4740-AA9E-4103256D0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F152B-A837-6146-968C-BD6BE4A7A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F8265-3D71-9948-8AF6-9EC3C458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4C0D0-958C-DF47-B411-40FE7FD1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79F77-5275-FB4D-90B1-05C85A1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B529-0DC2-D544-8F12-28961FA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F78D5-53EF-AC44-9A62-7DBA7192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6332F-9F6D-0C49-8303-DBDF17A3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7CF81-50EF-D845-877A-B30A90C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9594-16DE-0D4C-BC2E-8CF7751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EF043-948C-BB4F-9D59-3CDF02B7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F2991-064B-1D41-ADAE-54F0C971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6A5-B274-5A4D-9467-E58364A4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D07-47AD-B346-AF9B-2CD6D4702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DED6-E2A5-E347-89FC-6B4DDF62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3EEA-C8D9-994B-8D20-4BD4C01A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702E1-0D8D-BC43-AE33-C46CAD19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6245-43E2-6C42-A8C2-C3952D2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1DF2-CE72-A84D-A544-6F16A45E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0BAEA-D26A-0844-93F9-B21A60499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29CD-5E97-1447-8311-7F144C9A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C7AB-A1F6-FD48-AA06-BF567103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5FD1-4CCF-C241-8677-CC06C2B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AF0F-A352-AA4E-A774-761DF31B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5D314-6399-4F4E-847C-C6A5AB9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1451-B41B-0649-8CAA-1F4E31D6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0656-1178-9D49-88E1-788DE58C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5B9A-29DD-044A-864D-99BEA5615B6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E6D-AE30-1646-9ED7-35C11C8F5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4C28-68D7-3A48-9E94-BB60077A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47FF-B335-1449-A8F4-D248B674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452C-57D1-E84F-BD16-06841298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53A8-8E98-864B-B815-8B3BC478F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3B7-41A3-3F49-ADA0-6502C9E9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1026-5CF1-6046-8094-1F171A5F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2020-04-23T04:31:16Z</dcterms:created>
  <dcterms:modified xsi:type="dcterms:W3CDTF">2020-04-23T04:34:08Z</dcterms:modified>
</cp:coreProperties>
</file>