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6.gif" ContentType="image/gif"/>
  <Override PartName="/ppt/media/image2.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6" r:id="rId3"/>
    <p:sldMasterId id="2147483658" r:id="rId4"/>
    <p:sldMasterId id="2147483660" r:id="rId5"/>
    <p:sldMasterId id="2147483662" r:id="rId6"/>
    <p:sldMasterId id="2147483664" r:id="rId7"/>
    <p:sldMasterId id="2147483666" r:id="rId8"/>
    <p:sldMasterId id="2147483668" r:id="rId9"/>
    <p:sldMasterId id="2147483670" r:id="rId10"/>
    <p:sldMasterId id="2147483672" r:id="rId11"/>
    <p:sldMasterId id="2147483674"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trike="noStrike" u="none">
              <a:solidFill>
                <a:schemeClr val="dk1"/>
              </a:solidFill>
              <a:uFillTx/>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6DD26F2-CDA2-4AA6-BE56-A7CFC13B9B9D}" type="slidenum">
              <a:t>&lt;#&gt;</a:t>
            </a:fld>
          </a:p>
        </p:txBody>
      </p:sp>
      <p:sp>
        <p:nvSpPr>
          <p:cNvPr id="6" name="PlaceHolder 5"/>
          <p:cNvSpPr>
            <a:spLocks noGrp="1"/>
          </p:cNvSpPr>
          <p:nvPr>
            <p:ph type="dt" idx="1"/>
          </p:nvPr>
        </p:nvSpPr>
        <p:spPr/>
        <p:txBody>
          <a:bodyPr/>
          <a:p>
            <a:r>
              <a:rPr lang="es-CO"/>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2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trike="noStrike" u="none">
              <a:solidFill>
                <a:schemeClr val="dk1"/>
              </a:solidFill>
              <a:uFillTx/>
              <a:latin typeface="Calibri"/>
            </a:endParaRPr>
          </a:p>
        </p:txBody>
      </p:sp>
      <p:sp>
        <p:nvSpPr>
          <p:cNvPr id="2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trike="noStrike" u="none">
              <a:solidFill>
                <a:schemeClr val="dk1"/>
              </a:solidFill>
              <a:uFillTx/>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634D77C-E242-41EF-AFC1-5E2E264B1F88}" type="slidenum">
              <a:t>&lt;#&gt;</a:t>
            </a:fld>
          </a:p>
        </p:txBody>
      </p:sp>
      <p:sp>
        <p:nvSpPr>
          <p:cNvPr id="6" name="PlaceHolder 5"/>
          <p:cNvSpPr>
            <a:spLocks noGrp="1"/>
          </p:cNvSpPr>
          <p:nvPr>
            <p:ph type="dt" idx="10"/>
          </p:nvPr>
        </p:nvSpPr>
        <p:spPr/>
        <p:txBody>
          <a:bodyPr/>
          <a:p>
            <a:r>
              <a:rPr lang="es-CO"/>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D9CD8ED2-494F-4B6D-98D1-7319A768925D}" type="slidenum">
              <a:t>&lt;#&gt;</a:t>
            </a:fld>
          </a:p>
        </p:txBody>
      </p:sp>
      <p:sp>
        <p:nvSpPr>
          <p:cNvPr id="4" name="PlaceHolder 3"/>
          <p:cNvSpPr>
            <a:spLocks noGrp="1"/>
          </p:cNvSpPr>
          <p:nvPr>
            <p:ph type="dt" idx="13"/>
          </p:nvPr>
        </p:nvSpPr>
        <p:spPr/>
        <p:txBody>
          <a:bodyPr/>
          <a:p>
            <a:r>
              <a:rPr lang="es-CO"/>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trike="noStrike" u="none">
              <a:solidFill>
                <a:schemeClr val="dk1"/>
              </a:solidFill>
              <a:uFillTx/>
              <a:latin typeface="Calibri"/>
            </a:endParaRPr>
          </a:p>
        </p:txBody>
      </p:sp>
      <p:sp>
        <p:nvSpPr>
          <p:cNvPr id="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trike="noStrike" u="none">
              <a:solidFill>
                <a:schemeClr val="dk1"/>
              </a:solidFill>
              <a:uFillTx/>
              <a:latin typeface="Calibri"/>
            </a:endParaRPr>
          </a:p>
        </p:txBody>
      </p:sp>
      <p:sp>
        <p:nvSpPr>
          <p:cNvPr id="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trike="noStrike" u="none">
              <a:solidFill>
                <a:schemeClr val="dk1"/>
              </a:solidFill>
              <a:uFillTx/>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1E9A2925-5841-43F1-B1E8-C5979A018645}" type="slidenum">
              <a:t>&lt;#&gt;</a:t>
            </a:fld>
          </a:p>
        </p:txBody>
      </p:sp>
      <p:sp>
        <p:nvSpPr>
          <p:cNvPr id="7" name="PlaceHolder 6"/>
          <p:cNvSpPr>
            <a:spLocks noGrp="1"/>
          </p:cNvSpPr>
          <p:nvPr>
            <p:ph type="dt" idx="16"/>
          </p:nvPr>
        </p:nvSpPr>
        <p:spPr/>
        <p:txBody>
          <a:bodyPr/>
          <a:p>
            <a:r>
              <a:rPr lang="es-CO"/>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DC2FFC32-9FC6-4C45-9A21-3A85A59B343A}" type="slidenum">
              <a:t>&lt;#&gt;</a:t>
            </a:fld>
          </a:p>
        </p:txBody>
      </p:sp>
      <p:sp>
        <p:nvSpPr>
          <p:cNvPr id="4" name="PlaceHolder 3"/>
          <p:cNvSpPr>
            <a:spLocks noGrp="1"/>
          </p:cNvSpPr>
          <p:nvPr>
            <p:ph type="dt" idx="19"/>
          </p:nvPr>
        </p:nvSpPr>
        <p:spPr/>
        <p:txBody>
          <a:bodyPr/>
          <a:p>
            <a:r>
              <a:rPr lang="es-CO"/>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
    <p:spTree>
      <p:nvGrpSpPr>
        <p:cNvPr id="1" name=""/>
        <p:cNvGrpSpPr/>
        <p:nvPr/>
      </p:nvGrpSpPr>
      <p:grpSpPr>
        <a:xfrm>
          <a:off x="0" y="0"/>
          <a:ext cx="0" cy="0"/>
          <a:chOff x="0" y="0"/>
          <a:chExt cx="0" cy="0"/>
        </a:xfrm>
      </p:grpSpPr>
      <p:sp>
        <p:nvSpPr>
          <p:cNvPr id="5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trike="noStrike" u="none">
              <a:solidFill>
                <a:schemeClr val="dk1"/>
              </a:solidFill>
              <a:uFillTx/>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9BA42707-9C72-4BF4-83A6-2C9E0BAE0CD9}" type="slidenum">
              <a:t>&lt;#&gt;</a:t>
            </a:fld>
          </a:p>
        </p:txBody>
      </p:sp>
      <p:sp>
        <p:nvSpPr>
          <p:cNvPr id="5" name="PlaceHolder 4"/>
          <p:cNvSpPr>
            <a:spLocks noGrp="1"/>
          </p:cNvSpPr>
          <p:nvPr>
            <p:ph type="dt" idx="22"/>
          </p:nvPr>
        </p:nvSpPr>
        <p:spPr/>
        <p:txBody>
          <a:bodyPr/>
          <a:p>
            <a:r>
              <a:rPr lang="es-CO"/>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89560264-35B6-4A0F-B1D5-AF423A6E3547}" type="slidenum">
              <a:t>&lt;#&gt;</a:t>
            </a:fld>
          </a:p>
        </p:txBody>
      </p:sp>
      <p:sp>
        <p:nvSpPr>
          <p:cNvPr id="4" name="PlaceHolder 3"/>
          <p:cNvSpPr>
            <a:spLocks noGrp="1"/>
          </p:cNvSpPr>
          <p:nvPr>
            <p:ph type="dt" idx="25"/>
          </p:nvPr>
        </p:nvSpPr>
        <p:spPr/>
        <p:txBody>
          <a:bodyPr/>
          <a:p>
            <a:r>
              <a:rPr lang="es-CO"/>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6E7CC2E-0748-46CB-A358-8D8235466CE3}" type="slidenum">
              <a:t>&lt;#&gt;</a:t>
            </a:fld>
          </a:p>
        </p:txBody>
      </p:sp>
      <p:sp>
        <p:nvSpPr>
          <p:cNvPr id="4" name="PlaceHolder 3"/>
          <p:cNvSpPr>
            <a:spLocks noGrp="1"/>
          </p:cNvSpPr>
          <p:nvPr>
            <p:ph type="dt" idx="28"/>
          </p:nvPr>
        </p:nvSpPr>
        <p:spPr/>
        <p:txBody>
          <a:bodyPr/>
          <a:p>
            <a:r>
              <a:rPr lang="es-CO"/>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12E26AF0-1746-4D0F-ADC0-18EC708DE015}" type="slidenum">
              <a:t>&lt;#&gt;</a:t>
            </a:fld>
          </a:p>
        </p:txBody>
      </p:sp>
      <p:sp>
        <p:nvSpPr>
          <p:cNvPr id="4" name="PlaceHolder 3"/>
          <p:cNvSpPr>
            <a:spLocks noGrp="1"/>
          </p:cNvSpPr>
          <p:nvPr>
            <p:ph type="dt" idx="31"/>
          </p:nvPr>
        </p:nvSpPr>
        <p:spPr/>
        <p:txBody>
          <a:bodyPr/>
          <a:p>
            <a:r>
              <a:rPr lang="es-CO"/>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iapositiva de título">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90AF01F-AD95-4343-A86F-2B92DBD8E71C}" type="slidenum">
              <a:t>&lt;#&gt;</a:t>
            </a:fld>
          </a:p>
        </p:txBody>
      </p:sp>
      <p:sp>
        <p:nvSpPr>
          <p:cNvPr id="4" name="PlaceHolder 3"/>
          <p:cNvSpPr>
            <a:spLocks noGrp="1"/>
          </p:cNvSpPr>
          <p:nvPr>
            <p:ph type="dt" idx="1"/>
          </p:nvPr>
        </p:nvSpPr>
        <p:spPr/>
        <p:txBody>
          <a:bodyPr/>
          <a:p>
            <a:r>
              <a:rPr lang="es-CO"/>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iapositiva de título">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51D8A24-61DB-457D-A41A-0FDDBEC4D8AB}" type="slidenum">
              <a:t>&lt;#&gt;</a:t>
            </a:fld>
          </a:p>
        </p:txBody>
      </p:sp>
      <p:sp>
        <p:nvSpPr>
          <p:cNvPr id="4" name="PlaceHolder 3"/>
          <p:cNvSpPr>
            <a:spLocks noGrp="1"/>
          </p:cNvSpPr>
          <p:nvPr>
            <p:ph type="dt" idx="1"/>
          </p:nvPr>
        </p:nvSpPr>
        <p:spPr/>
        <p:txBody>
          <a:bodyPr/>
          <a:p>
            <a:r>
              <a:rPr lang="es-CO"/>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iapositiva de título">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trike="noStrike" u="none">
              <a:solidFill>
                <a:schemeClr val="dk1"/>
              </a:solidFill>
              <a:uFillTx/>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trike="noStrike" u="none">
              <a:solidFill>
                <a:schemeClr val="dk1"/>
              </a:solidFill>
              <a:uFillTx/>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80ED4E4-3216-4CD5-9058-EA8AE2DDE8BE}" type="slidenum">
              <a:t>&lt;#&gt;</a:t>
            </a:fld>
          </a:p>
        </p:txBody>
      </p:sp>
      <p:sp>
        <p:nvSpPr>
          <p:cNvPr id="6" name="PlaceHolder 5"/>
          <p:cNvSpPr>
            <a:spLocks noGrp="1"/>
          </p:cNvSpPr>
          <p:nvPr>
            <p:ph type="dt" idx="1"/>
          </p:nvPr>
        </p:nvSpPr>
        <p:spPr/>
        <p:txBody>
          <a:bodyPr/>
          <a:p>
            <a:r>
              <a:rPr lang="es-CO"/>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iapositiva de título">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30797BF-FBE4-4551-917A-8F3F1AA3232F}" type="slidenum">
              <a:t>&lt;#&gt;</a:t>
            </a:fld>
          </a:p>
        </p:txBody>
      </p:sp>
      <p:sp>
        <p:nvSpPr>
          <p:cNvPr id="4" name="PlaceHolder 3"/>
          <p:cNvSpPr>
            <a:spLocks noGrp="1"/>
          </p:cNvSpPr>
          <p:nvPr>
            <p:ph type="dt" idx="1"/>
          </p:nvPr>
        </p:nvSpPr>
        <p:spPr/>
        <p:txBody>
          <a:bodyPr/>
          <a:p>
            <a:r>
              <a:rPr lang="es-CO"/>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iapositiva de título">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trike="noStrike" u="none">
              <a:solidFill>
                <a:schemeClr val="dk1"/>
              </a:solidFill>
              <a:uFillTx/>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trike="noStrike" u="none">
              <a:solidFill>
                <a:schemeClr val="dk1"/>
              </a:solidFill>
              <a:uFillTx/>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trike="noStrike" u="none">
              <a:solidFill>
                <a:schemeClr val="dk1"/>
              </a:solidFill>
              <a:uFillTx/>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BF1E52C-2878-4FEF-A149-9420235C92FC}" type="slidenum">
              <a:t>&lt;#&gt;</a:t>
            </a:fld>
          </a:p>
        </p:txBody>
      </p:sp>
      <p:sp>
        <p:nvSpPr>
          <p:cNvPr id="7" name="PlaceHolder 6"/>
          <p:cNvSpPr>
            <a:spLocks noGrp="1"/>
          </p:cNvSpPr>
          <p:nvPr>
            <p:ph type="dt" idx="1"/>
          </p:nvPr>
        </p:nvSpPr>
        <p:spPr/>
        <p:txBody>
          <a:bodyPr/>
          <a:p>
            <a:r>
              <a:rPr lang="es-CO"/>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iapositiva de título">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trike="noStrike" u="none">
              <a:solidFill>
                <a:schemeClr val="dk1"/>
              </a:solidFill>
              <a:uFillTx/>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D1A4C2A-A661-4D31-A11F-45E4A0F43849}" type="slidenum">
              <a:t>&lt;#&gt;</a:t>
            </a:fld>
          </a:p>
        </p:txBody>
      </p:sp>
      <p:sp>
        <p:nvSpPr>
          <p:cNvPr id="5" name="PlaceHolder 4"/>
          <p:cNvSpPr>
            <a:spLocks noGrp="1"/>
          </p:cNvSpPr>
          <p:nvPr>
            <p:ph type="dt" idx="1"/>
          </p:nvPr>
        </p:nvSpPr>
        <p:spPr/>
        <p:txBody>
          <a:bodyPr/>
          <a:p>
            <a:r>
              <a:rPr lang="es-CO"/>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A28C314-F456-4E9E-BAC3-E1717E7C9934}" type="slidenum">
              <a:t>&lt;#&gt;</a:t>
            </a:fld>
          </a:p>
        </p:txBody>
      </p:sp>
      <p:sp>
        <p:nvSpPr>
          <p:cNvPr id="4" name="PlaceHolder 3"/>
          <p:cNvSpPr>
            <a:spLocks noGrp="1"/>
          </p:cNvSpPr>
          <p:nvPr>
            <p:ph type="dt" idx="4"/>
          </p:nvPr>
        </p:nvSpPr>
        <p:spPr/>
        <p:txBody>
          <a:bodyPr/>
          <a:p>
            <a:r>
              <a:rPr lang="es-CO"/>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159108E-F869-419D-884E-3E94725DD854}" type="slidenum">
              <a:t>&lt;#&gt;</a:t>
            </a:fld>
          </a:p>
        </p:txBody>
      </p:sp>
      <p:sp>
        <p:nvSpPr>
          <p:cNvPr id="4" name="PlaceHolder 3"/>
          <p:cNvSpPr>
            <a:spLocks noGrp="1"/>
          </p:cNvSpPr>
          <p:nvPr>
            <p:ph type="dt" idx="7"/>
          </p:nvPr>
        </p:nvSpPr>
        <p:spPr/>
        <p:txBody>
          <a:bodyPr/>
          <a:p>
            <a:r>
              <a:rPr lang="es-CO"/>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10.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11.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3.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s-ES" sz="6000" strike="noStrike" u="none">
                <a:solidFill>
                  <a:schemeClr val="dk1"/>
                </a:solidFill>
                <a:uFillTx/>
                <a:latin typeface="Calibri Light"/>
              </a:rPr>
              <a:t>Haga clic para modificar el estilo de título del patrón</a:t>
            </a:r>
            <a:endParaRPr b="0" lang="es-CO" sz="6000" strike="noStrike" u="none">
              <a:solidFill>
                <a:schemeClr val="dk1"/>
              </a:solidFill>
              <a:uFillTx/>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&lt;fecha/hora&gt;</a:t>
            </a:r>
            <a:endParaRPr b="0" lang="es-CO" sz="1200" strike="noStrike" u="none">
              <a:solidFill>
                <a:srgbClr val="000000"/>
              </a:solidFill>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&lt;pie de página&gt;</a:t>
            </a:r>
            <a:endParaRPr b="0" lang="es-CO" sz="1400" strike="noStrike" u="none">
              <a:solidFill>
                <a:srgbClr val="000000"/>
              </a:solidFill>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B86E86D9-8857-4940-A9B5-29B0EFE7A25A}" type="slidenum">
              <a:rPr b="0" lang="es-CO" sz="1200" strike="noStrike" u="none">
                <a:solidFill>
                  <a:schemeClr val="dk1">
                    <a:tint val="75000"/>
                  </a:schemeClr>
                </a:solidFill>
                <a:uFillTx/>
                <a:latin typeface="Calibri"/>
              </a:rPr>
              <a:t>&lt;número&gt;</a:t>
            </a:fld>
            <a:endParaRPr b="0" lang="es-CO" sz="12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trike="noStrike" u="none">
                <a:solidFill>
                  <a:schemeClr val="dk1"/>
                </a:solidFill>
                <a:uFillTx/>
                <a:latin typeface="Calibri"/>
              </a:rPr>
              <a:t>Pulse para editar el formato de texto del esquema</a:t>
            </a:r>
            <a:endParaRPr b="0" lang="es-CO" sz="2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s-CO" sz="2000" strike="noStrike" u="none">
                <a:solidFill>
                  <a:schemeClr val="dk1"/>
                </a:solidFill>
                <a:uFillTx/>
                <a:latin typeface="Calibri"/>
              </a:rPr>
              <a:t>Segundo nivel del esquema</a:t>
            </a:r>
            <a:endParaRPr b="0" lang="es-CO" sz="20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s-CO" sz="1800" strike="noStrike" u="none">
                <a:solidFill>
                  <a:schemeClr val="dk1"/>
                </a:solidFill>
                <a:uFillTx/>
                <a:latin typeface="Calibri"/>
              </a:rPr>
              <a:t>Tercer nivel del esquema</a:t>
            </a:r>
            <a:endParaRPr b="0" lang="es-CO"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s-CO" sz="1800" strike="noStrike" u="none">
                <a:solidFill>
                  <a:schemeClr val="dk1"/>
                </a:solidFill>
                <a:uFillTx/>
                <a:latin typeface="Calibri"/>
              </a:rPr>
              <a:t>Cuarto nivel del esquema</a:t>
            </a:r>
            <a:endParaRPr b="0" lang="es-CO"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s-CO" sz="2000" strike="noStrike" u="none">
                <a:solidFill>
                  <a:schemeClr val="dk1"/>
                </a:solidFill>
                <a:uFillTx/>
                <a:latin typeface="Calibri"/>
              </a:rPr>
              <a:t>Quinto nivel del esquema</a:t>
            </a:r>
            <a:endParaRPr b="0" lang="es-CO" sz="20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s-CO" sz="2000" strike="noStrike" u="none">
                <a:solidFill>
                  <a:schemeClr val="dk1"/>
                </a:solidFill>
                <a:uFillTx/>
                <a:latin typeface="Calibri"/>
              </a:rPr>
              <a:t>Sexto nivel del esquema</a:t>
            </a:r>
            <a:endParaRPr b="0" lang="es-CO" sz="20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s-CO" sz="2000" strike="noStrike" u="none">
                <a:solidFill>
                  <a:schemeClr val="dk1"/>
                </a:solidFill>
                <a:uFillTx/>
                <a:latin typeface="Calibri"/>
              </a:rPr>
              <a:t>Séptimo nivel del esquema</a:t>
            </a:r>
            <a:endParaRPr b="0" lang="es-CO"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s-ES" sz="3200" strike="noStrike" u="none">
                <a:solidFill>
                  <a:schemeClr val="dk1"/>
                </a:solidFill>
                <a:uFillTx/>
                <a:latin typeface="Calibri Light"/>
              </a:rPr>
              <a:t>Haga clic para modificar el estilo de título del patrón</a:t>
            </a:r>
            <a:endParaRPr b="0" lang="es-CO" sz="3200" strike="noStrike" u="none">
              <a:solidFill>
                <a:schemeClr val="dk1"/>
              </a:solidFill>
              <a:uFillTx/>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3200" strike="noStrike" u="none">
                <a:solidFill>
                  <a:schemeClr val="dk1"/>
                </a:solidFill>
                <a:uFillTx/>
                <a:latin typeface="Calibri"/>
              </a:rPr>
              <a:t>Haga clic para modificar los estilos de texto del patrón</a:t>
            </a:r>
            <a:endParaRPr b="0" lang="es-CO" sz="32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800" strike="noStrike" u="none">
                <a:solidFill>
                  <a:schemeClr val="dk1"/>
                </a:solidFill>
                <a:uFillTx/>
                <a:latin typeface="Calibri"/>
              </a:rPr>
              <a:t>Segundo nivel</a:t>
            </a:r>
            <a:endParaRPr b="0" lang="es-CO" sz="28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Tercer nivel</a:t>
            </a:r>
            <a:endParaRPr b="0" lang="es-CO" sz="24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Cuarto nivel</a:t>
            </a:r>
            <a:endParaRPr b="0" lang="es-CO" sz="20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Quinto nivel</a:t>
            </a:r>
            <a:endParaRPr b="0" lang="es-CO" sz="2000" strike="noStrike" u="none">
              <a:solidFill>
                <a:schemeClr val="dk1"/>
              </a:solidFill>
              <a:uFillTx/>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ES" sz="1600" strike="noStrike" u="none">
                <a:solidFill>
                  <a:schemeClr val="dk1"/>
                </a:solidFill>
                <a:uFillTx/>
                <a:latin typeface="Calibri"/>
              </a:rPr>
              <a:t>Haga clic para modificar los estilos de texto del patrón</a:t>
            </a:r>
            <a:endParaRPr b="0" lang="es-CO" sz="1600" strike="noStrike" u="none">
              <a:solidFill>
                <a:schemeClr val="dk1"/>
              </a:solidFill>
              <a:uFillTx/>
              <a:latin typeface="Calibri"/>
            </a:endParaRPr>
          </a:p>
        </p:txBody>
      </p:sp>
      <p:sp>
        <p:nvSpPr>
          <p:cNvPr id="63"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64"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65"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0B140232-25C4-48C3-A6C9-999451EF7210}"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s-ES" sz="3200" strike="noStrike" u="none">
                <a:solidFill>
                  <a:schemeClr val="dk1"/>
                </a:solidFill>
                <a:uFillTx/>
                <a:latin typeface="Calibri Light"/>
              </a:rPr>
              <a:t>Haga clic para modificar el estilo de título del patrón</a:t>
            </a:r>
            <a:endParaRPr b="0" lang="es-CO" sz="3200" strike="noStrike" u="none">
              <a:solidFill>
                <a:schemeClr val="dk1"/>
              </a:solidFill>
              <a:uFillTx/>
              <a:latin typeface="Calibri"/>
            </a:endParaRPr>
          </a:p>
        </p:txBody>
      </p:sp>
      <p:sp>
        <p:nvSpPr>
          <p:cNvPr id="67"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s-CO" sz="3200" strike="noStrike" u="none">
                <a:solidFill>
                  <a:schemeClr val="dk1"/>
                </a:solidFill>
                <a:uFillTx/>
                <a:latin typeface="Calibri"/>
              </a:rPr>
              <a:t>Pulse para editar el formato de texto del esquema</a:t>
            </a:r>
            <a:endParaRPr b="0" lang="es-CO" sz="32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s-CO" sz="3200" strike="noStrike" u="none">
                <a:solidFill>
                  <a:schemeClr val="dk1"/>
                </a:solidFill>
                <a:uFillTx/>
                <a:latin typeface="Calibri"/>
              </a:rPr>
              <a:t>Segundo nivel del esquema</a:t>
            </a:r>
            <a:endParaRPr b="0" lang="es-CO" sz="32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s-CO" sz="3200" strike="noStrike" u="none">
                <a:solidFill>
                  <a:schemeClr val="dk1"/>
                </a:solidFill>
                <a:uFillTx/>
                <a:latin typeface="Calibri"/>
              </a:rPr>
              <a:t>Tercer nivel del esquema</a:t>
            </a:r>
            <a:endParaRPr b="0" lang="es-CO" sz="32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s-CO" sz="3200" strike="noStrike" u="none">
                <a:solidFill>
                  <a:schemeClr val="dk1"/>
                </a:solidFill>
                <a:uFillTx/>
                <a:latin typeface="Calibri"/>
              </a:rPr>
              <a:t>Cuarto nivel del esquema</a:t>
            </a:r>
            <a:endParaRPr b="0" lang="es-CO" sz="32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s-CO" sz="3200" strike="noStrike" u="none">
                <a:solidFill>
                  <a:schemeClr val="dk1"/>
                </a:solidFill>
                <a:uFillTx/>
                <a:latin typeface="Calibri"/>
              </a:rPr>
              <a:t>Quinto nivel del esquema</a:t>
            </a:r>
            <a:endParaRPr b="0" lang="es-CO" sz="32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s-CO" sz="3200" strike="noStrike" u="none">
                <a:solidFill>
                  <a:schemeClr val="dk1"/>
                </a:solidFill>
                <a:uFillTx/>
                <a:latin typeface="Calibri"/>
              </a:rPr>
              <a:t>Sexto nivel del esquema</a:t>
            </a:r>
            <a:endParaRPr b="0" lang="es-CO" sz="32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s-CO" sz="3200" strike="noStrike" u="none">
                <a:solidFill>
                  <a:schemeClr val="dk1"/>
                </a:solidFill>
                <a:uFillTx/>
                <a:latin typeface="Calibri"/>
              </a:rPr>
              <a:t>Séptimo nivel del esquema</a:t>
            </a:r>
            <a:endParaRPr b="0" lang="es-CO" sz="3200" strike="noStrike" u="none">
              <a:solidFill>
                <a:schemeClr val="dk1"/>
              </a:solidFill>
              <a:uFillTx/>
              <a:latin typeface="Calibri"/>
            </a:endParaRPr>
          </a:p>
        </p:txBody>
      </p:sp>
      <p:sp>
        <p:nvSpPr>
          <p:cNvPr id="68"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ES" sz="1600" strike="noStrike" u="none">
                <a:solidFill>
                  <a:schemeClr val="dk1"/>
                </a:solidFill>
                <a:uFillTx/>
                <a:latin typeface="Calibri"/>
              </a:rPr>
              <a:t>Haga clic para modificar los estilos de texto del patrón</a:t>
            </a:r>
            <a:endParaRPr b="0" lang="es-CO" sz="1600" strike="noStrike" u="none">
              <a:solidFill>
                <a:schemeClr val="dk1"/>
              </a:solidFill>
              <a:uFillTx/>
              <a:latin typeface="Calibri"/>
            </a:endParaRPr>
          </a:p>
        </p:txBody>
      </p:sp>
      <p:sp>
        <p:nvSpPr>
          <p:cNvPr id="69"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70"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71"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67D20B5A-3439-4088-B6B1-4410F50A494A}"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CO" sz="4400" strike="noStrike" u="none">
              <a:solidFill>
                <a:schemeClr val="dk1"/>
              </a:solidFill>
              <a:uFillTx/>
              <a:latin typeface="Calibri"/>
            </a:endParaRPr>
          </a:p>
        </p:txBody>
      </p:sp>
      <p:sp>
        <p:nvSpPr>
          <p:cNvPr id="14"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CO"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CO"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CO"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CO"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CO" sz="1800" strike="noStrike" u="none">
              <a:solidFill>
                <a:schemeClr val="dk1"/>
              </a:solidFill>
              <a:uFillTx/>
              <a:latin typeface="Calibri"/>
            </a:endParaRPr>
          </a:p>
        </p:txBody>
      </p:sp>
      <p:sp>
        <p:nvSpPr>
          <p:cNvPr id="15"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16"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17"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116F0D4D-FB69-45E3-8174-E0E7F41097B8}"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CO" sz="4400" strike="noStrike" u="none">
              <a:solidFill>
                <a:schemeClr val="dk1"/>
              </a:solidFill>
              <a:uFillTx/>
              <a:latin typeface="Calibri"/>
            </a:endParaRPr>
          </a:p>
        </p:txBody>
      </p:sp>
      <p:sp>
        <p:nvSpPr>
          <p:cNvPr id="19"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CO"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CO"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CO"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CO"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CO" sz="1800" strike="noStrike" u="none">
              <a:solidFill>
                <a:schemeClr val="dk1"/>
              </a:solidFill>
              <a:uFillTx/>
              <a:latin typeface="Calibri"/>
            </a:endParaRPr>
          </a:p>
        </p:txBody>
      </p:sp>
      <p:sp>
        <p:nvSpPr>
          <p:cNvPr id="20"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21"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22"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41F3815A-15AD-4B25-A948-C9912443AE27}"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CO" sz="4400" strike="noStrike" u="none">
              <a:solidFill>
                <a:schemeClr val="dk1"/>
              </a:solidFill>
              <a:uFillTx/>
              <a:latin typeface="Calibri"/>
            </a:endParaRPr>
          </a:p>
        </p:txBody>
      </p:sp>
      <p:sp>
        <p:nvSpPr>
          <p:cNvPr id="24"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CO"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CO"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CO"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CO"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CO" sz="1800" strike="noStrike" u="none">
              <a:solidFill>
                <a:schemeClr val="dk1"/>
              </a:solidFill>
              <a:uFillTx/>
              <a:latin typeface="Calibri"/>
            </a:endParaRPr>
          </a:p>
        </p:txBody>
      </p:sp>
      <p:sp>
        <p:nvSpPr>
          <p:cNvPr id="25"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26"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27"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5A5B9AC0-1356-49C8-9D46-497EC24AB7B6}"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s-ES" sz="6000" strike="noStrike" u="none">
                <a:solidFill>
                  <a:schemeClr val="dk1"/>
                </a:solidFill>
                <a:uFillTx/>
                <a:latin typeface="Calibri Light"/>
              </a:rPr>
              <a:t>Haga clic para modificar el estilo de título del patrón</a:t>
            </a:r>
            <a:endParaRPr b="0" lang="es-CO" sz="6000" strike="noStrike" u="none">
              <a:solidFill>
                <a:schemeClr val="dk1"/>
              </a:solidFill>
              <a:uFillTx/>
              <a:latin typeface="Calibri"/>
            </a:endParaRPr>
          </a:p>
        </p:txBody>
      </p:sp>
      <p:sp>
        <p:nvSpPr>
          <p:cNvPr id="31"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ES" sz="2400" strike="noStrike" u="none">
                <a:solidFill>
                  <a:schemeClr val="dk1">
                    <a:tint val="75000"/>
                  </a:schemeClr>
                </a:solidFill>
                <a:uFillTx/>
                <a:latin typeface="Calibri"/>
              </a:rPr>
              <a:t>Haga clic para modificar los estilos de texto del patrón</a:t>
            </a:r>
            <a:endParaRPr b="0" lang="es-CO" sz="2400" strike="noStrike" u="none">
              <a:solidFill>
                <a:schemeClr val="dk1"/>
              </a:solidFill>
              <a:uFillTx/>
              <a:latin typeface="Calibri"/>
            </a:endParaRPr>
          </a:p>
        </p:txBody>
      </p:sp>
      <p:sp>
        <p:nvSpPr>
          <p:cNvPr id="32"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33"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34"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D6C64356-C21D-4FD5-BD7E-D20F6BF9F36D}"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CO" sz="4400" strike="noStrike" u="none">
              <a:solidFill>
                <a:schemeClr val="dk1"/>
              </a:solidFill>
              <a:uFillTx/>
              <a:latin typeface="Calibri"/>
            </a:endParaRPr>
          </a:p>
        </p:txBody>
      </p:sp>
      <p:sp>
        <p:nvSpPr>
          <p:cNvPr id="36"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CO"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CO"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CO"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CO"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CO" sz="1800" strike="noStrike" u="none">
              <a:solidFill>
                <a:schemeClr val="dk1"/>
              </a:solidFill>
              <a:uFillTx/>
              <a:latin typeface="Calibri"/>
            </a:endParaRPr>
          </a:p>
        </p:txBody>
      </p:sp>
      <p:sp>
        <p:nvSpPr>
          <p:cNvPr id="37"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CO"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CO"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CO"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CO"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CO" sz="1800" strike="noStrike" u="none">
              <a:solidFill>
                <a:schemeClr val="dk1"/>
              </a:solidFill>
              <a:uFillTx/>
              <a:latin typeface="Calibri"/>
            </a:endParaRPr>
          </a:p>
        </p:txBody>
      </p:sp>
      <p:sp>
        <p:nvSpPr>
          <p:cNvPr id="38"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39"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40"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F6884DA4-E0BA-4D6C-ACB7-78C1419A9A3C}"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CO" sz="4400" strike="noStrike" u="none">
              <a:solidFill>
                <a:schemeClr val="dk1"/>
              </a:solidFill>
              <a:uFillTx/>
              <a:latin typeface="Calibri"/>
            </a:endParaRPr>
          </a:p>
        </p:txBody>
      </p:sp>
      <p:sp>
        <p:nvSpPr>
          <p:cNvPr id="45"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s-ES" sz="2400" strike="noStrike" u="none">
                <a:solidFill>
                  <a:schemeClr val="dk1"/>
                </a:solidFill>
                <a:uFillTx/>
                <a:latin typeface="Calibri"/>
              </a:rPr>
              <a:t>Haga clic para modificar los estilos de texto del patrón</a:t>
            </a:r>
            <a:endParaRPr b="0" lang="es-CO" sz="2400" strike="noStrike" u="none">
              <a:solidFill>
                <a:schemeClr val="dk1"/>
              </a:solidFill>
              <a:uFillTx/>
              <a:latin typeface="Calibri"/>
            </a:endParaRPr>
          </a:p>
        </p:txBody>
      </p:sp>
      <p:sp>
        <p:nvSpPr>
          <p:cNvPr id="46"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CO"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CO"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CO"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CO"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CO" sz="1800" strike="noStrike" u="none">
              <a:solidFill>
                <a:schemeClr val="dk1"/>
              </a:solidFill>
              <a:uFillTx/>
              <a:latin typeface="Calibri"/>
            </a:endParaRPr>
          </a:p>
        </p:txBody>
      </p:sp>
      <p:sp>
        <p:nvSpPr>
          <p:cNvPr id="47"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s-ES" sz="2400" strike="noStrike" u="none">
                <a:solidFill>
                  <a:schemeClr val="dk1"/>
                </a:solidFill>
                <a:uFillTx/>
                <a:latin typeface="Calibri"/>
              </a:rPr>
              <a:t>Haga clic para modificar los estilos de texto del patrón</a:t>
            </a:r>
            <a:endParaRPr b="0" lang="es-CO" sz="2400" strike="noStrike" u="none">
              <a:solidFill>
                <a:schemeClr val="dk1"/>
              </a:solidFill>
              <a:uFillTx/>
              <a:latin typeface="Calibri"/>
            </a:endParaRPr>
          </a:p>
        </p:txBody>
      </p:sp>
      <p:sp>
        <p:nvSpPr>
          <p:cNvPr id="48"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CO"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CO"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CO"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CO"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CO" sz="1800" strike="noStrike" u="none">
              <a:solidFill>
                <a:schemeClr val="dk1"/>
              </a:solidFill>
              <a:uFillTx/>
              <a:latin typeface="Calibri"/>
            </a:endParaRPr>
          </a:p>
        </p:txBody>
      </p:sp>
      <p:sp>
        <p:nvSpPr>
          <p:cNvPr id="49"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50"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51"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F4203DB0-912E-403C-8EBD-23C6A1E4C9E7}"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CO" sz="4400" strike="noStrike" u="none">
              <a:solidFill>
                <a:schemeClr val="dk1"/>
              </a:solidFill>
              <a:uFillTx/>
              <a:latin typeface="Calibri"/>
            </a:endParaRPr>
          </a:p>
        </p:txBody>
      </p:sp>
      <p:sp>
        <p:nvSpPr>
          <p:cNvPr id="53"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54"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55"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9E40245C-5734-4F55-8EE3-EA4CACDCC202}"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trike="noStrike" u="none">
                <a:solidFill>
                  <a:schemeClr val="dk1">
                    <a:tint val="75000"/>
                  </a:schemeClr>
                </a:solidFill>
                <a:uFillTx/>
                <a:latin typeface="Calibri"/>
              </a:defRPr>
            </a:lvl1pPr>
          </a:lstStyle>
          <a:p>
            <a:pPr indent="0" defTabSz="914400">
              <a:lnSpc>
                <a:spcPct val="100000"/>
              </a:lnSpc>
              <a:buNone/>
            </a:pPr>
            <a:r>
              <a:rPr b="0" lang="es-CO" sz="1200" strike="noStrike" u="none">
                <a:solidFill>
                  <a:schemeClr val="dk1">
                    <a:tint val="75000"/>
                  </a:schemeClr>
                </a:solidFill>
                <a:uFillTx/>
                <a:latin typeface="Calibri"/>
              </a:rPr>
              <a:t> </a:t>
            </a:r>
            <a:endParaRPr b="0" lang="es-CO" sz="1200" strike="noStrike" u="none">
              <a:solidFill>
                <a:srgbClr val="000000"/>
              </a:solidFill>
              <a:uFillTx/>
              <a:latin typeface="Times New Roman"/>
            </a:endParaRPr>
          </a:p>
        </p:txBody>
      </p:sp>
      <p:sp>
        <p:nvSpPr>
          <p:cNvPr id="58"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trike="noStrike" u="none">
                <a:solidFill>
                  <a:srgbClr val="000000"/>
                </a:solidFill>
                <a:uFillTx/>
                <a:latin typeface="Times New Roman"/>
              </a:defRPr>
            </a:lvl1pPr>
          </a:lstStyle>
          <a:p>
            <a:pPr indent="0" algn="ctr">
              <a:buNone/>
            </a:pPr>
            <a:r>
              <a:rPr b="0" lang="es-CO" sz="1400" strike="noStrike" u="none">
                <a:solidFill>
                  <a:srgbClr val="000000"/>
                </a:solidFill>
                <a:uFillTx/>
                <a:latin typeface="Times New Roman"/>
              </a:rPr>
              <a:t> </a:t>
            </a:r>
            <a:endParaRPr b="0" lang="es-CO" sz="1400" strike="noStrike" u="none">
              <a:solidFill>
                <a:srgbClr val="000000"/>
              </a:solidFill>
              <a:uFillTx/>
              <a:latin typeface="Times New Roman"/>
            </a:endParaRPr>
          </a:p>
        </p:txBody>
      </p:sp>
      <p:sp>
        <p:nvSpPr>
          <p:cNvPr id="59"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trike="noStrike" u="none">
                <a:solidFill>
                  <a:schemeClr val="dk1">
                    <a:tint val="75000"/>
                  </a:schemeClr>
                </a:solidFill>
                <a:uFillTx/>
                <a:latin typeface="Calibri"/>
              </a:defRPr>
            </a:lvl1pPr>
          </a:lstStyle>
          <a:p>
            <a:pPr indent="0" algn="r" defTabSz="914400">
              <a:lnSpc>
                <a:spcPct val="100000"/>
              </a:lnSpc>
              <a:buNone/>
            </a:pPr>
            <a:fld id="{FC6350C2-CDDC-4BF4-BAA8-0B22D30B16B6}" type="slidenum">
              <a:rPr b="0" lang="es-CO" sz="1200" strike="noStrike" u="none">
                <a:solidFill>
                  <a:schemeClr val="dk1">
                    <a:tint val="75000"/>
                  </a:schemeClr>
                </a:solidFill>
                <a:uFillTx/>
                <a:latin typeface="Calibri"/>
              </a:rPr>
              <a:t>1</a:t>
            </a:fld>
            <a:endParaRPr b="0" lang="es-CO"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6.gif"/><Relationship Id="rId5"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gif"/><Relationship Id="rId4" Type="http://schemas.openxmlformats.org/officeDocument/2006/relationships/image" Target="../media/image11.png"/><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gif"/><Relationship Id="rId4" Type="http://schemas.openxmlformats.org/officeDocument/2006/relationships/hyperlink" Target="https://arquitectoit.com/nosql/bd-nosql/" TargetMode="External"/><Relationship Id="rId5" Type="http://schemas.openxmlformats.org/officeDocument/2006/relationships/hyperlink" Target="https://arquitectoit.com/nosql/bd-nosql/" TargetMode="External"/><Relationship Id="rId6" Type="http://schemas.openxmlformats.org/officeDocument/2006/relationships/hyperlink" Target="https://arquitectoit.com/mongodb/" TargetMode="External"/><Relationship Id="rId7" Type="http://schemas.openxmlformats.org/officeDocument/2006/relationships/image" Target="../media/image7.png"/><Relationship Id="rId8"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gif"/><Relationship Id="rId4" Type="http://schemas.openxmlformats.org/officeDocument/2006/relationships/hyperlink" Target="https://arquitectoit.com/mongodb/" TargetMode="External"/><Relationship Id="rId5" Type="http://schemas.openxmlformats.org/officeDocument/2006/relationships/image" Target="../media/image8.png"/><Relationship Id="rId6"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gif"/><Relationship Id="rId4" Type="http://schemas.openxmlformats.org/officeDocument/2006/relationships/image" Target="../media/image9.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gif"/><Relationship Id="rId4" Type="http://schemas.openxmlformats.org/officeDocument/2006/relationships/image" Target="../media/image9.png"/><Relationship Id="rId5"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gif"/><Relationship Id="rId4" Type="http://schemas.openxmlformats.org/officeDocument/2006/relationships/image" Target="../media/image9.png"/><Relationship Id="rId5"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gif"/><Relationship Id="rId4" Type="http://schemas.openxmlformats.org/officeDocument/2006/relationships/image" Target="../media/image9.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gif"/><Relationship Id="rId4" Type="http://schemas.openxmlformats.org/officeDocument/2006/relationships/image" Target="../media/image9.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6.gif"/><Relationship Id="rId4" Type="http://schemas.openxmlformats.org/officeDocument/2006/relationships/image" Target="../media/image9.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72" name="Picture 2" descr="MongoDB Associate Developer - Credly"/>
          <p:cNvPicPr/>
          <p:nvPr/>
        </p:nvPicPr>
        <p:blipFill>
          <a:blip r:embed="rId2"/>
          <a:stretch/>
        </p:blipFill>
        <p:spPr>
          <a:xfrm>
            <a:off x="4048200" y="2676240"/>
            <a:ext cx="3510360" cy="3510360"/>
          </a:xfrm>
          <a:prstGeom prst="rect">
            <a:avLst/>
          </a:prstGeom>
          <a:ln w="0">
            <a:noFill/>
          </a:ln>
        </p:spPr>
      </p:pic>
      <p:pic>
        <p:nvPicPr>
          <p:cNvPr id="73" name="Imagen 6" descr="Interfaz de usuario gráfica, Texto, Aplicación&#10;&#10;Descripción generada automáticamente"/>
          <p:cNvPicPr/>
          <p:nvPr/>
        </p:nvPicPr>
        <p:blipFill>
          <a:blip r:embed="rId3"/>
          <a:stretch/>
        </p:blipFill>
        <p:spPr>
          <a:xfrm>
            <a:off x="137880" y="6418080"/>
            <a:ext cx="1814400" cy="263520"/>
          </a:xfrm>
          <a:prstGeom prst="rect">
            <a:avLst/>
          </a:prstGeom>
          <a:ln w="0">
            <a:noFill/>
          </a:ln>
        </p:spPr>
      </p:pic>
      <p:sp>
        <p:nvSpPr>
          <p:cNvPr id="74" name="CuadroTexto 7"/>
          <p:cNvSpPr/>
          <p:nvPr/>
        </p:nvSpPr>
        <p:spPr>
          <a:xfrm>
            <a:off x="435600" y="1725840"/>
            <a:ext cx="11110320" cy="759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CO" sz="4400" strike="noStrike" u="none">
                <a:solidFill>
                  <a:schemeClr val="accent5">
                    <a:lumMod val="75000"/>
                  </a:schemeClr>
                </a:solidFill>
                <a:uFillTx/>
                <a:latin typeface="Montserrat"/>
              </a:rPr>
              <a:t>Manejo de Transacciones y bloqueos</a:t>
            </a:r>
            <a:endParaRPr b="0" lang="es-CO" sz="4400" strike="noStrike" u="none">
              <a:solidFill>
                <a:srgbClr val="000000"/>
              </a:solidFill>
              <a:uFillTx/>
              <a:latin typeface="Arial"/>
            </a:endParaRPr>
          </a:p>
        </p:txBody>
      </p:sp>
      <p:pic>
        <p:nvPicPr>
          <p:cNvPr id="75" name="Imagen 2" descr="Logotipo&#10;&#10;Descripción generada automáticamente"/>
          <p:cNvPicPr/>
          <p:nvPr/>
        </p:nvPicPr>
        <p:blipFill>
          <a:blip r:embed="rId4"/>
          <a:stretch/>
        </p:blipFill>
        <p:spPr>
          <a:xfrm>
            <a:off x="5320440" y="424440"/>
            <a:ext cx="966240" cy="8830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4" name="Rectángulo redondeado 6"/>
          <p:cNvSpPr/>
          <p:nvPr/>
        </p:nvSpPr>
        <p:spPr>
          <a:xfrm>
            <a:off x="706680" y="1595880"/>
            <a:ext cx="11088720" cy="4097880"/>
          </a:xfrm>
          <a:prstGeom prst="roundRect">
            <a:avLst>
              <a:gd name="adj" fmla="val 16667"/>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s-CO" sz="1800" strike="noStrike" u="none">
              <a:solidFill>
                <a:schemeClr val="lt1"/>
              </a:solidFill>
              <a:uFillTx/>
              <a:latin typeface="Calibri"/>
            </a:endParaRPr>
          </a:p>
        </p:txBody>
      </p:sp>
      <p:pic>
        <p:nvPicPr>
          <p:cNvPr id="125" name="Picture 4" descr="Bombilla idea - Iconos gratis de arte y diseño"/>
          <p:cNvPicPr/>
          <p:nvPr/>
        </p:nvPicPr>
        <p:blipFill>
          <a:blip r:embed="rId2"/>
          <a:stretch/>
        </p:blipFill>
        <p:spPr>
          <a:xfrm>
            <a:off x="-21960" y="1148400"/>
            <a:ext cx="2819880" cy="2819880"/>
          </a:xfrm>
          <a:prstGeom prst="rect">
            <a:avLst/>
          </a:prstGeom>
          <a:ln w="0">
            <a:noFill/>
          </a:ln>
        </p:spPr>
      </p:pic>
      <p:pic>
        <p:nvPicPr>
          <p:cNvPr id="126" name="Imagen 24" descr="Interfaz de usuario gráfica, Texto, Aplicación&#10;&#10;Descripción generada automáticamente"/>
          <p:cNvPicPr/>
          <p:nvPr/>
        </p:nvPicPr>
        <p:blipFill>
          <a:blip r:embed="rId3"/>
          <a:stretch/>
        </p:blipFill>
        <p:spPr>
          <a:xfrm>
            <a:off x="10116720" y="6432840"/>
            <a:ext cx="1814400" cy="263520"/>
          </a:xfrm>
          <a:prstGeom prst="rect">
            <a:avLst/>
          </a:prstGeom>
          <a:ln w="0">
            <a:noFill/>
          </a:ln>
        </p:spPr>
      </p:pic>
      <p:sp>
        <p:nvSpPr>
          <p:cNvPr id="127" name="Rectángulo 1"/>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s-CO" sz="1800" strike="noStrike" u="none">
              <a:solidFill>
                <a:srgbClr val="ffffff"/>
              </a:solidFill>
              <a:uFillTx/>
              <a:latin typeface="Calibri"/>
            </a:endParaRPr>
          </a:p>
        </p:txBody>
      </p:sp>
      <p:pic>
        <p:nvPicPr>
          <p:cNvPr id="128" name="Imagen 3" descr=""/>
          <p:cNvPicPr/>
          <p:nvPr/>
        </p:nvPicPr>
        <p:blipFill>
          <a:blip r:embed="rId4"/>
          <a:stretch/>
        </p:blipFill>
        <p:spPr>
          <a:xfrm>
            <a:off x="166680" y="389520"/>
            <a:ext cx="705960" cy="653760"/>
          </a:xfrm>
          <a:prstGeom prst="rect">
            <a:avLst/>
          </a:prstGeom>
          <a:ln w="0">
            <a:noFill/>
          </a:ln>
        </p:spPr>
      </p:pic>
      <p:sp>
        <p:nvSpPr>
          <p:cNvPr id="129" name="CuadroTexto 4"/>
          <p:cNvSpPr/>
          <p:nvPr/>
        </p:nvSpPr>
        <p:spPr>
          <a:xfrm>
            <a:off x="2713680" y="6284520"/>
            <a:ext cx="5972760" cy="1221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s-CO" sz="1800" strike="noStrike" u="none">
              <a:solidFill>
                <a:schemeClr val="dk1"/>
              </a:solidFill>
              <a:uFillTx/>
              <a:latin typeface="Calibri"/>
            </a:endParaRPr>
          </a:p>
        </p:txBody>
      </p:sp>
      <p:sp>
        <p:nvSpPr>
          <p:cNvPr id="130" name="Rectangle 2"/>
          <p:cNvSpPr/>
          <p:nvPr/>
        </p:nvSpPr>
        <p:spPr>
          <a:xfrm>
            <a:off x="2186280" y="1875240"/>
            <a:ext cx="9243360" cy="3539160"/>
          </a:xfrm>
          <a:prstGeom prst="rect">
            <a:avLst/>
          </a:prstGeom>
          <a:noFill/>
          <a:ln w="0">
            <a:noFill/>
          </a:ln>
        </p:spPr>
        <p:style>
          <a:lnRef idx="0"/>
          <a:fillRef idx="0"/>
          <a:effectRef idx="0"/>
          <a:fontRef idx="minor"/>
        </p:style>
        <p:txBody>
          <a:bodyPr numCol="1" spcCol="0" anchor="ctr">
            <a:spAutoFit/>
          </a:bodyPr>
          <a:p>
            <a:pPr marL="216000" indent="-216000" algn="just" defTabSz="914400">
              <a:lnSpc>
                <a:spcPct val="100000"/>
              </a:lnSpc>
              <a:spcBef>
                <a:spcPts val="1191"/>
              </a:spcBef>
              <a:spcAft>
                <a:spcPts val="992"/>
              </a:spcAft>
              <a:buClr>
                <a:srgbClr val="7030a0"/>
              </a:buClr>
              <a:buFont typeface="Wingdings" charset="2"/>
              <a:buChar char=""/>
            </a:pPr>
            <a:r>
              <a:rPr b="1" lang="es-CO" sz="1300" strike="noStrike" u="none">
                <a:solidFill>
                  <a:srgbClr val="7030a0"/>
                </a:solidFill>
                <a:uFillTx/>
                <a:latin typeface="Arial"/>
              </a:rPr>
              <a:t>Replica Sets: Para garantizar alta disponibilidad y consistencia.</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7030a0"/>
              </a:buClr>
              <a:buFont typeface="Wingdings" charset="2"/>
              <a:buChar char=""/>
            </a:pPr>
            <a:r>
              <a:rPr b="1" lang="es-CO" sz="1300" strike="noStrike" u="none">
                <a:solidFill>
                  <a:srgbClr val="7030a0"/>
                </a:solidFill>
                <a:uFillTx/>
                <a:latin typeface="Arial"/>
              </a:rPr>
              <a:t>Transacciones: Para realizar operaciones atómicas y consistentes en múltiples documentos.</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7030a0"/>
              </a:buClr>
              <a:buFont typeface="Wingdings" charset="2"/>
              <a:buChar char=""/>
            </a:pPr>
            <a:r>
              <a:rPr b="1" lang="es-CO" sz="1300" strike="noStrike" u="none">
                <a:solidFill>
                  <a:srgbClr val="7030a0"/>
                </a:solidFill>
                <a:uFillTx/>
                <a:latin typeface="Arial"/>
              </a:rPr>
              <a:t>Write Concern: Asegura que las escrituras sean confirmadas en los nodos del conjunto de réplicas.</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7030a0"/>
              </a:buClr>
              <a:buFont typeface="Wingdings" charset="2"/>
              <a:buChar char=""/>
            </a:pPr>
            <a:r>
              <a:rPr b="1" lang="es-CO" sz="1300" strike="noStrike" u="none">
                <a:solidFill>
                  <a:srgbClr val="7030a0"/>
                </a:solidFill>
                <a:uFillTx/>
                <a:latin typeface="Arial"/>
              </a:rPr>
              <a:t>Read Concern: Asegura que las lecturas sean consistentes.</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7030a0"/>
              </a:buClr>
              <a:buFont typeface="Wingdings" charset="2"/>
              <a:buChar char=""/>
            </a:pPr>
            <a:r>
              <a:rPr b="1" lang="es-CO" sz="1300" strike="noStrike" u="none">
                <a:solidFill>
                  <a:srgbClr val="7030a0"/>
                </a:solidFill>
                <a:uFillTx/>
                <a:latin typeface="Arial"/>
              </a:rPr>
              <a:t>Índices y Validación de Esquema: Ayudan a mantener la integridad y eficiencia de las consultas.</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7030a0"/>
              </a:buClr>
              <a:buFont typeface="Wingdings" charset="2"/>
              <a:buChar char=""/>
            </a:pPr>
            <a:r>
              <a:rPr b="1" lang="es-CO" sz="1300" strike="noStrike" u="none">
                <a:solidFill>
                  <a:srgbClr val="7030a0"/>
                </a:solidFill>
                <a:uFillTx/>
                <a:latin typeface="Arial"/>
              </a:rPr>
              <a:t>Copia de seguridad y Monitoreo: Son esenciales para la protección de datos y la detección de posibles problemas a tiempo.</a:t>
            </a:r>
            <a:endParaRPr b="0" lang="es-CO" sz="1300" strike="noStrike" u="none">
              <a:solidFill>
                <a:srgbClr val="000000"/>
              </a:solidFill>
              <a:uFillTx/>
              <a:latin typeface="Arial"/>
            </a:endParaRPr>
          </a:p>
          <a:p>
            <a:pPr algn="just" defTabSz="914400">
              <a:lnSpc>
                <a:spcPct val="100000"/>
              </a:lnSpc>
              <a:spcBef>
                <a:spcPts val="1191"/>
              </a:spcBef>
              <a:spcAft>
                <a:spcPts val="992"/>
              </a:spcAft>
            </a:pPr>
            <a:r>
              <a:rPr b="1" lang="es-CO" sz="1300" strike="noStrike" u="none">
                <a:solidFill>
                  <a:srgbClr val="7030a0"/>
                </a:solidFill>
                <a:uFillTx/>
                <a:latin typeface="Arial"/>
              </a:rPr>
              <a:t>Al seguir estas prácticas, puedes garantizar que los datos en tu base de MongoDB sean coherentes, disponibles y estén protegidos frente a fallos o inconsistencias.</a:t>
            </a:r>
            <a:endParaRPr b="0" lang="es-CO"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31" name="Imagen 24" descr="Interfaz de usuario gráfica, Texto, Aplicación&#10;&#10;Descripción generada automáticamente"/>
          <p:cNvPicPr/>
          <p:nvPr/>
        </p:nvPicPr>
        <p:blipFill>
          <a:blip r:embed="rId2"/>
          <a:stretch/>
        </p:blipFill>
        <p:spPr>
          <a:xfrm>
            <a:off x="10116720" y="6432840"/>
            <a:ext cx="1814400" cy="263520"/>
          </a:xfrm>
          <a:prstGeom prst="rect">
            <a:avLst/>
          </a:prstGeom>
          <a:ln w="0">
            <a:noFill/>
          </a:ln>
        </p:spPr>
      </p:pic>
      <p:sp>
        <p:nvSpPr>
          <p:cNvPr id="132" name="Rectángulo 1"/>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s-CO" sz="1800" strike="noStrike" u="none">
              <a:solidFill>
                <a:srgbClr val="ffffff"/>
              </a:solidFill>
              <a:uFillTx/>
              <a:latin typeface="Calibri"/>
            </a:endParaRPr>
          </a:p>
        </p:txBody>
      </p:sp>
      <p:pic>
        <p:nvPicPr>
          <p:cNvPr id="133" name="Imagen 3" descr=""/>
          <p:cNvPicPr/>
          <p:nvPr/>
        </p:nvPicPr>
        <p:blipFill>
          <a:blip r:embed="rId3"/>
          <a:stretch/>
        </p:blipFill>
        <p:spPr>
          <a:xfrm>
            <a:off x="166680" y="389520"/>
            <a:ext cx="705960" cy="653760"/>
          </a:xfrm>
          <a:prstGeom prst="rect">
            <a:avLst/>
          </a:prstGeom>
          <a:ln w="0">
            <a:noFill/>
          </a:ln>
        </p:spPr>
      </p:pic>
      <p:sp>
        <p:nvSpPr>
          <p:cNvPr id="134" name="CuadroTexto 6"/>
          <p:cNvSpPr/>
          <p:nvPr/>
        </p:nvSpPr>
        <p:spPr>
          <a:xfrm>
            <a:off x="628200" y="362520"/>
            <a:ext cx="11302920" cy="69912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00000"/>
              </a:lnSpc>
              <a:tabLst>
                <a:tab algn="l" pos="0"/>
              </a:tabLst>
            </a:pPr>
            <a:r>
              <a:rPr b="1" lang="es-CO" sz="4000" strike="noStrike" u="none">
                <a:solidFill>
                  <a:srgbClr val="ffffff"/>
                </a:solidFill>
                <a:uFillTx/>
                <a:latin typeface="Montserrat"/>
              </a:rPr>
              <a:t>www.pio.edu.co</a:t>
            </a:r>
            <a:endParaRPr b="0" lang="es-CO" sz="4000" strike="noStrike" u="none">
              <a:solidFill>
                <a:srgbClr val="000000"/>
              </a:solidFill>
              <a:uFillTx/>
              <a:latin typeface="Arial"/>
            </a:endParaRPr>
          </a:p>
        </p:txBody>
      </p:sp>
      <p:sp>
        <p:nvSpPr>
          <p:cNvPr id="135" name="object 2"/>
          <p:cNvSpPr/>
          <p:nvPr/>
        </p:nvSpPr>
        <p:spPr>
          <a:xfrm>
            <a:off x="0" y="2512800"/>
            <a:ext cx="12191760" cy="1846440"/>
          </a:xfrm>
          <a:custGeom>
            <a:avLst/>
            <a:gdLst>
              <a:gd name="textAreaLeft" fmla="*/ 0 w 12191760"/>
              <a:gd name="textAreaRight" fmla="*/ 12192120 w 12191760"/>
              <a:gd name="textAreaTop" fmla="*/ 0 h 1846440"/>
              <a:gd name="textAreaBottom" fmla="*/ 1846800 h 1846440"/>
            </a:gdLst>
            <a:ahLst/>
            <a:rect l="textAreaLeft" t="textAreaTop" r="textAreaRight" b="textAreaBottom"/>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a:ln w="0">
            <a:noFill/>
          </a:ln>
        </p:spPr>
        <p:style>
          <a:lnRef idx="0"/>
          <a:fillRef idx="0"/>
          <a:effectRef idx="0"/>
          <a:fontRef idx="minor"/>
        </p:style>
        <p:txBody>
          <a:bodyPr lIns="0" rIns="0" tIns="0" bIns="0" anchor="t">
            <a:noAutofit/>
          </a:bodyPr>
          <a:p>
            <a:pPr defTabSz="914400">
              <a:lnSpc>
                <a:spcPct val="100000"/>
              </a:lnSpc>
            </a:pPr>
            <a:endParaRPr b="0" lang="es-CO" sz="1800" strike="noStrike" u="none">
              <a:solidFill>
                <a:schemeClr val="dk1"/>
              </a:solidFill>
              <a:uFillTx/>
              <a:latin typeface="Calibri"/>
            </a:endParaRPr>
          </a:p>
        </p:txBody>
      </p:sp>
      <p:sp>
        <p:nvSpPr>
          <p:cNvPr id="136" name="object 7"/>
          <p:cNvSpPr/>
          <p:nvPr/>
        </p:nvSpPr>
        <p:spPr>
          <a:xfrm>
            <a:off x="0" y="2596320"/>
            <a:ext cx="12209400" cy="1670760"/>
          </a:xfrm>
          <a:prstGeom prst="rect">
            <a:avLst/>
          </a:prstGeom>
          <a:noFill/>
          <a:ln w="0">
            <a:noFill/>
          </a:ln>
        </p:spPr>
        <p:style>
          <a:lnRef idx="0"/>
          <a:fillRef idx="0"/>
          <a:effectRef idx="0"/>
          <a:fontRef idx="minor"/>
        </p:style>
        <p:txBody>
          <a:bodyPr lIns="0" rIns="0" tIns="12600" bIns="0" anchor="t">
            <a:spAutoFit/>
          </a:bodyPr>
          <a:p>
            <a:pPr marL="1592640" indent="-1580400" algn="ctr" defTabSz="914400">
              <a:lnSpc>
                <a:spcPct val="100000"/>
              </a:lnSpc>
              <a:spcBef>
                <a:spcPts val="99"/>
              </a:spcBef>
              <a:tabLst>
                <a:tab algn="l" pos="0"/>
              </a:tabLst>
            </a:pPr>
            <a:r>
              <a:rPr b="1" lang="es-CO" sz="5400" spc="-20" strike="noStrike" u="none">
                <a:solidFill>
                  <a:srgbClr val="0a51a1"/>
                </a:solidFill>
                <a:uFillTx/>
                <a:latin typeface="Montserrat"/>
              </a:rPr>
              <a:t>Formamos </a:t>
            </a:r>
            <a:r>
              <a:rPr b="1" lang="es-CO" sz="5400" spc="-20" strike="noStrike" u="none">
                <a:solidFill>
                  <a:srgbClr val="002060"/>
                </a:solidFill>
                <a:uFillTx/>
                <a:latin typeface="Montserrat"/>
              </a:rPr>
              <a:t>pioner@s</a:t>
            </a:r>
            <a:r>
              <a:rPr b="1" lang="es-CO" sz="5400" spc="-20" strike="noStrike" u="none">
                <a:solidFill>
                  <a:srgbClr val="0a51a1"/>
                </a:solidFill>
                <a:uFillTx/>
                <a:latin typeface="Montserrat"/>
              </a:rPr>
              <a:t> para un</a:t>
            </a:r>
            <a:endParaRPr b="0" lang="es-CO" sz="5400" strike="noStrike" u="none">
              <a:solidFill>
                <a:srgbClr val="000000"/>
              </a:solidFill>
              <a:uFillTx/>
              <a:latin typeface="Arial"/>
            </a:endParaRPr>
          </a:p>
          <a:p>
            <a:pPr marL="1592640" indent="-1580400" algn="ctr" defTabSz="914400">
              <a:lnSpc>
                <a:spcPct val="100000"/>
              </a:lnSpc>
              <a:spcBef>
                <a:spcPts val="99"/>
              </a:spcBef>
              <a:tabLst>
                <a:tab algn="l" pos="0"/>
              </a:tabLst>
            </a:pPr>
            <a:r>
              <a:rPr b="1" lang="es-CO" sz="5400" spc="-20" strike="noStrike" u="none">
                <a:solidFill>
                  <a:srgbClr val="0a51a1"/>
                </a:solidFill>
                <a:uFillTx/>
                <a:latin typeface="Montserrat"/>
              </a:rPr>
              <a:t>mundo laboral que sí existe…</a:t>
            </a:r>
            <a:endParaRPr b="0" lang="es-CO" sz="5400" strike="noStrike" u="none">
              <a:solidFill>
                <a:srgbClr val="000000"/>
              </a:solidFill>
              <a:uFillTx/>
              <a:latin typeface="Arial"/>
            </a:endParaRPr>
          </a:p>
        </p:txBody>
      </p:sp>
      <p:pic>
        <p:nvPicPr>
          <p:cNvPr id="137" name="Imagen 8" descr="Un grupo de personas en una cancha&#10;&#10;Descripción generada automáticamente"/>
          <p:cNvPicPr/>
          <p:nvPr/>
        </p:nvPicPr>
        <p:blipFill>
          <a:blip r:embed="rId4"/>
          <a:stretch/>
        </p:blipFill>
        <p:spPr>
          <a:xfrm>
            <a:off x="-108360" y="4894200"/>
            <a:ext cx="12422160" cy="1846440"/>
          </a:xfrm>
          <a:prstGeom prst="rect">
            <a:avLst/>
          </a:prstGeom>
          <a:ln w="0">
            <a:noFill/>
          </a:ln>
        </p:spPr>
      </p:pic>
      <p:sp>
        <p:nvSpPr>
          <p:cNvPr id="138" name="CuadroTexto 9"/>
          <p:cNvSpPr/>
          <p:nvPr/>
        </p:nvSpPr>
        <p:spPr>
          <a:xfrm>
            <a:off x="4771440" y="4359600"/>
            <a:ext cx="2648160" cy="6382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s-CO" sz="3600" strike="noStrike" u="none">
                <a:solidFill>
                  <a:srgbClr val="002060"/>
                </a:solidFill>
                <a:uFillTx/>
                <a:latin typeface="Montserrat"/>
              </a:rPr>
              <a:t>#YoSoyPio</a:t>
            </a:r>
            <a:endParaRPr b="0" lang="es-CO" sz="3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76" name="Imagen 24" descr="Interfaz de usuario gráfica, Texto, Aplicación&#10;&#10;Descripción generada automáticamente"/>
          <p:cNvPicPr/>
          <p:nvPr/>
        </p:nvPicPr>
        <p:blipFill>
          <a:blip r:embed="rId2"/>
          <a:stretch/>
        </p:blipFill>
        <p:spPr>
          <a:xfrm>
            <a:off x="10116720" y="6432840"/>
            <a:ext cx="1814400" cy="263520"/>
          </a:xfrm>
          <a:prstGeom prst="rect">
            <a:avLst/>
          </a:prstGeom>
          <a:ln w="0">
            <a:noFill/>
          </a:ln>
        </p:spPr>
      </p:pic>
      <p:sp>
        <p:nvSpPr>
          <p:cNvPr id="77" name="Rectángulo 1"/>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s-CO" sz="1800" strike="noStrike" u="none">
              <a:solidFill>
                <a:srgbClr val="ffffff"/>
              </a:solidFill>
              <a:uFillTx/>
              <a:latin typeface="Calibri"/>
            </a:endParaRPr>
          </a:p>
        </p:txBody>
      </p:sp>
      <p:pic>
        <p:nvPicPr>
          <p:cNvPr id="78" name="Imagen 3" descr=""/>
          <p:cNvPicPr/>
          <p:nvPr/>
        </p:nvPicPr>
        <p:blipFill>
          <a:blip r:embed="rId3"/>
          <a:stretch/>
        </p:blipFill>
        <p:spPr>
          <a:xfrm>
            <a:off x="166680" y="389520"/>
            <a:ext cx="705960" cy="653760"/>
          </a:xfrm>
          <a:prstGeom prst="rect">
            <a:avLst/>
          </a:prstGeom>
          <a:ln w="0">
            <a:noFill/>
          </a:ln>
        </p:spPr>
      </p:pic>
      <p:sp>
        <p:nvSpPr>
          <p:cNvPr id="79" name="2 CuadroTexto"/>
          <p:cNvSpPr/>
          <p:nvPr/>
        </p:nvSpPr>
        <p:spPr>
          <a:xfrm>
            <a:off x="331200" y="1560960"/>
            <a:ext cx="5564520" cy="44733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spcBef>
                <a:spcPts val="1191"/>
              </a:spcBef>
              <a:spcAft>
                <a:spcPts val="992"/>
              </a:spcAft>
            </a:pPr>
            <a:r>
              <a:rPr b="0" lang="es-CO" sz="1500" strike="noStrike" u="none">
                <a:solidFill>
                  <a:schemeClr val="dk1"/>
                </a:solidFill>
                <a:uFillTx/>
                <a:latin typeface="Bookman Old Style"/>
              </a:rPr>
              <a:t>MongoDB ofrece soporte para transacciones y bloqueos, lo que permite manejar operaciones de manera atómica y consistente, especialmente en escenarios donde se requieren múltiples operaciones que deben ser ejecutadas como un todo.</a:t>
            </a:r>
            <a:endParaRPr b="0" lang="es-CO" sz="1500" strike="noStrike" u="none">
              <a:solidFill>
                <a:srgbClr val="000000"/>
              </a:solidFill>
              <a:uFillTx/>
              <a:latin typeface="Arial"/>
            </a:endParaRPr>
          </a:p>
          <a:p>
            <a:pPr algn="just" defTabSz="914400">
              <a:lnSpc>
                <a:spcPct val="100000"/>
              </a:lnSpc>
              <a:spcBef>
                <a:spcPts val="1191"/>
              </a:spcBef>
              <a:spcAft>
                <a:spcPts val="992"/>
              </a:spcAft>
            </a:pPr>
            <a:r>
              <a:rPr b="0" lang="es-CO" sz="1500" strike="noStrike" u="none">
                <a:solidFill>
                  <a:schemeClr val="dk1"/>
                </a:solidFill>
                <a:uFillTx/>
                <a:latin typeface="Bookman Old Style"/>
              </a:rPr>
              <a:t>Para los más puristas de los </a:t>
            </a:r>
            <a:r>
              <a:rPr b="0" lang="es-CO" sz="1500" strike="noStrike" u="none">
                <a:solidFill>
                  <a:schemeClr val="dk1"/>
                </a:solidFill>
                <a:uFillTx/>
                <a:latin typeface="Bookman Old Style"/>
                <a:hlinkClick r:id="rId4"/>
              </a:rPr>
              <a:t>modelos NoSQL</a:t>
            </a:r>
            <a:r>
              <a:rPr b="0" lang="es-CO" sz="1500" strike="noStrike" u="none">
                <a:solidFill>
                  <a:schemeClr val="dk1"/>
                </a:solidFill>
                <a:uFillTx/>
                <a:latin typeface="Bookman Old Style"/>
              </a:rPr>
              <a:t> y sobre todo de los usuarios de la base de datos </a:t>
            </a:r>
            <a:r>
              <a:rPr b="0" lang="es-CO" sz="1500" strike="noStrike" u="none">
                <a:solidFill>
                  <a:schemeClr val="dk1"/>
                </a:solidFill>
                <a:uFillTx/>
                <a:latin typeface="Bookman Old Style"/>
                <a:hlinkClick r:id="rId5"/>
              </a:rPr>
              <a:t>NoSQL</a:t>
            </a:r>
            <a:r>
              <a:rPr b="0" lang="es-CO" sz="1500" strike="noStrike" u="none">
                <a:solidFill>
                  <a:schemeClr val="dk1"/>
                </a:solidFill>
                <a:uFillTx/>
                <a:latin typeface="Bookman Old Style"/>
              </a:rPr>
              <a:t> basada en documentos </a:t>
            </a:r>
            <a:r>
              <a:rPr b="0" lang="es-CO" sz="1500" strike="noStrike" u="none">
                <a:solidFill>
                  <a:schemeClr val="dk1"/>
                </a:solidFill>
                <a:uFillTx/>
                <a:latin typeface="Bookman Old Style"/>
                <a:hlinkClick r:id="rId6"/>
              </a:rPr>
              <a:t>MongoDB</a:t>
            </a:r>
            <a:r>
              <a:rPr b="0" lang="es-CO" sz="1500" strike="noStrike" u="none">
                <a:solidFill>
                  <a:schemeClr val="dk1"/>
                </a:solidFill>
                <a:uFillTx/>
                <a:latin typeface="Bookman Old Style"/>
              </a:rPr>
              <a:t> el hecho de disponer de transacciones en el motor de MongoDB podía suponer un verdadero ultraje a los principios del modelo.</a:t>
            </a:r>
            <a:endParaRPr b="0" lang="es-CO" sz="1500" strike="noStrike" u="none">
              <a:solidFill>
                <a:srgbClr val="000000"/>
              </a:solidFill>
              <a:uFillTx/>
              <a:latin typeface="Arial"/>
            </a:endParaRPr>
          </a:p>
          <a:p>
            <a:pPr algn="just" defTabSz="914400">
              <a:lnSpc>
                <a:spcPct val="100000"/>
              </a:lnSpc>
              <a:spcBef>
                <a:spcPts val="1191"/>
              </a:spcBef>
              <a:spcAft>
                <a:spcPts val="992"/>
              </a:spcAft>
            </a:pPr>
            <a:r>
              <a:rPr b="0" lang="es-CO" sz="1500" strike="noStrike" u="none">
                <a:solidFill>
                  <a:schemeClr val="dk1"/>
                </a:solidFill>
                <a:uFillTx/>
                <a:latin typeface="Bookman Old Style"/>
              </a:rPr>
              <a:t>Si bien es verdad que diferentes escenarios, principalmente en entornos financieros, llevaron a que en la versión MongoDB 4.0 se implementase un modelo transaccional ACID (Atomicidad, Consistencia, Aislamiento y Durabilidad.) sobre diferentes documentos.</a:t>
            </a:r>
            <a:endParaRPr b="0" lang="es-CO" sz="1500" strike="noStrike" u="none">
              <a:solidFill>
                <a:srgbClr val="000000"/>
              </a:solidFill>
              <a:uFillTx/>
              <a:latin typeface="Arial"/>
            </a:endParaRPr>
          </a:p>
          <a:p>
            <a:pPr defTabSz="914400">
              <a:lnSpc>
                <a:spcPct val="100000"/>
              </a:lnSpc>
              <a:spcBef>
                <a:spcPts val="1191"/>
              </a:spcBef>
              <a:spcAft>
                <a:spcPts val="992"/>
              </a:spcAft>
            </a:pPr>
            <a:endParaRPr b="0" lang="es-CO" sz="1800" strike="noStrike" u="none">
              <a:solidFill>
                <a:srgbClr val="000000"/>
              </a:solidFill>
              <a:uFillTx/>
              <a:latin typeface="Arial"/>
            </a:endParaRPr>
          </a:p>
        </p:txBody>
      </p:sp>
      <p:sp>
        <p:nvSpPr>
          <p:cNvPr id="80" name="Rectángulo 2"/>
          <p:cNvSpPr/>
          <p:nvPr/>
        </p:nvSpPr>
        <p:spPr>
          <a:xfrm>
            <a:off x="2766960" y="347400"/>
            <a:ext cx="5975640" cy="761400"/>
          </a:xfrm>
          <a:prstGeom prst="rect">
            <a:avLst/>
          </a:prstGeom>
          <a:noFill/>
          <a:ln w="0">
            <a:noFill/>
          </a:ln>
        </p:spPr>
        <p:style>
          <a:lnRef idx="0"/>
          <a:fillRef idx="0"/>
          <a:effectRef idx="0"/>
          <a:fontRef idx="minor"/>
        </p:style>
        <p:txBody>
          <a:bodyPr wrap="none" anchor="t">
            <a:spAutoFit/>
            <a:scene3d>
              <a:camera prst="orthographicFront"/>
              <a:lightRig dir="t" rig="soft">
                <a:rot lat="0" lon="0" rev="15600000"/>
              </a:lightRig>
            </a:scene3d>
            <a:sp3d extrusionH="57150" prstMaterial="softEdge">
              <a:bevelT w="25400" h="38100"/>
            </a:sp3d>
          </a:bodyPr>
          <a:p>
            <a:pPr algn="ctr" defTabSz="914400">
              <a:lnSpc>
                <a:spcPct val="100000"/>
              </a:lnSpc>
            </a:pPr>
            <a:r>
              <a:rPr b="1" lang="es-CO" sz="4400" strike="noStrike" u="none">
                <a:solidFill>
                  <a:schemeClr val="accent5">
                    <a:lumMod val="60000"/>
                    <a:lumOff val="40000"/>
                  </a:schemeClr>
                </a:solidFill>
                <a:uFillTx/>
                <a:latin typeface="Calibri"/>
              </a:rPr>
              <a:t>Manejo de transacciones</a:t>
            </a:r>
            <a:endParaRPr b="0" lang="es-CO" sz="4400" strike="noStrike" u="none">
              <a:solidFill>
                <a:srgbClr val="000000"/>
              </a:solidFill>
              <a:uFillTx/>
              <a:latin typeface="Arial"/>
            </a:endParaRPr>
          </a:p>
        </p:txBody>
      </p:sp>
      <p:pic>
        <p:nvPicPr>
          <p:cNvPr id="81" name="Picture 4" descr="MongoDB data breach: Customer data stolen in cyber attack - Polymer"/>
          <p:cNvPicPr/>
          <p:nvPr/>
        </p:nvPicPr>
        <p:blipFill>
          <a:blip r:embed="rId7"/>
          <a:stretch/>
        </p:blipFill>
        <p:spPr>
          <a:xfrm>
            <a:off x="6459480" y="2385720"/>
            <a:ext cx="5100840" cy="2869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82" name="Imagen 24" descr="Interfaz de usuario gráfica, Texto, Aplicación&#10;&#10;Descripción generada automáticamente"/>
          <p:cNvPicPr/>
          <p:nvPr/>
        </p:nvPicPr>
        <p:blipFill>
          <a:blip r:embed="rId2"/>
          <a:stretch/>
        </p:blipFill>
        <p:spPr>
          <a:xfrm>
            <a:off x="10116720" y="6432840"/>
            <a:ext cx="1814400" cy="263520"/>
          </a:xfrm>
          <a:prstGeom prst="rect">
            <a:avLst/>
          </a:prstGeom>
          <a:ln w="0">
            <a:noFill/>
          </a:ln>
        </p:spPr>
      </p:pic>
      <p:sp>
        <p:nvSpPr>
          <p:cNvPr id="83" name="Rectángulo 1"/>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s-CO" sz="1800" strike="noStrike" u="none">
              <a:solidFill>
                <a:srgbClr val="ffffff"/>
              </a:solidFill>
              <a:uFillTx/>
              <a:latin typeface="Calibri"/>
            </a:endParaRPr>
          </a:p>
        </p:txBody>
      </p:sp>
      <p:pic>
        <p:nvPicPr>
          <p:cNvPr id="84" name="Imagen 3" descr=""/>
          <p:cNvPicPr/>
          <p:nvPr/>
        </p:nvPicPr>
        <p:blipFill>
          <a:blip r:embed="rId3"/>
          <a:stretch/>
        </p:blipFill>
        <p:spPr>
          <a:xfrm>
            <a:off x="166680" y="389520"/>
            <a:ext cx="705960" cy="653760"/>
          </a:xfrm>
          <a:prstGeom prst="rect">
            <a:avLst/>
          </a:prstGeom>
          <a:ln w="0">
            <a:noFill/>
          </a:ln>
        </p:spPr>
      </p:pic>
      <p:sp>
        <p:nvSpPr>
          <p:cNvPr id="85" name="CuadroTexto 2"/>
          <p:cNvSpPr/>
          <p:nvPr/>
        </p:nvSpPr>
        <p:spPr>
          <a:xfrm>
            <a:off x="433440" y="1527480"/>
            <a:ext cx="5834520" cy="53298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spcBef>
                <a:spcPts val="1191"/>
              </a:spcBef>
              <a:spcAft>
                <a:spcPts val="992"/>
              </a:spcAft>
            </a:pPr>
            <a:r>
              <a:rPr b="0" lang="es-CO" sz="1300" strike="noStrike" u="none">
                <a:solidFill>
                  <a:schemeClr val="dk1"/>
                </a:solidFill>
                <a:uFillTx/>
                <a:latin typeface="Bookman Old Style"/>
              </a:rPr>
              <a:t>Lo primero que tenemos que hacer para utilizar las transacciones en </a:t>
            </a:r>
            <a:r>
              <a:rPr b="0" lang="es-CO" sz="1300" strike="noStrike" u="none">
                <a:solidFill>
                  <a:schemeClr val="dk1"/>
                </a:solidFill>
                <a:uFillTx/>
                <a:latin typeface="Bookman Old Style"/>
                <a:hlinkClick r:id="rId4"/>
              </a:rPr>
              <a:t>MongoDB</a:t>
            </a:r>
            <a:r>
              <a:rPr b="0" lang="es-CO" sz="1300" strike="noStrike" u="none">
                <a:solidFill>
                  <a:schemeClr val="dk1"/>
                </a:solidFill>
                <a:uFillTx/>
                <a:latin typeface="Bookman Old Style"/>
              </a:rPr>
              <a:t> es conocer los métodos que nos ofrecen.</a:t>
            </a:r>
            <a:endParaRPr b="0" lang="es-CO" sz="1300" strike="noStrike" u="none">
              <a:solidFill>
                <a:srgbClr val="000000"/>
              </a:solidFill>
              <a:uFillTx/>
              <a:latin typeface="Arial"/>
            </a:endParaRPr>
          </a:p>
          <a:p>
            <a:pPr algn="just" defTabSz="914400">
              <a:lnSpc>
                <a:spcPct val="100000"/>
              </a:lnSpc>
              <a:spcBef>
                <a:spcPts val="1191"/>
              </a:spcBef>
              <a:spcAft>
                <a:spcPts val="992"/>
              </a:spcAft>
            </a:pPr>
            <a:r>
              <a:rPr b="0" lang="es-CO" sz="1300" strike="noStrike" u="none">
                <a:solidFill>
                  <a:schemeClr val="dk1"/>
                </a:solidFill>
                <a:uFillTx/>
                <a:latin typeface="Bookman Old Style"/>
              </a:rPr>
              <a:t>Por un lado tenemos métodos para gestionar la sesión:</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000000"/>
              </a:buClr>
              <a:buFont typeface="Wingdings" charset="2"/>
              <a:buChar char=""/>
            </a:pPr>
            <a:r>
              <a:rPr b="0" lang="es-CO" sz="1300" strike="noStrike" u="none">
                <a:solidFill>
                  <a:schemeClr val="dk1"/>
                </a:solidFill>
                <a:uFillTx/>
                <a:latin typeface="Lato"/>
              </a:rPr>
              <a:t>startSession()</a:t>
            </a:r>
            <a:r>
              <a:rPr b="0" lang="es-CO" sz="1300" strike="noStrike" u="none">
                <a:solidFill>
                  <a:schemeClr val="dk1"/>
                </a:solidFill>
                <a:uFillTx/>
                <a:latin typeface="Bookman Old Style"/>
              </a:rPr>
              <a:t>, las transacciones están asociadas a una sesión, es por ello que siempre necesitaremos abrir una sesión.</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000000"/>
              </a:buClr>
              <a:buFont typeface="Wingdings" charset="2"/>
              <a:buChar char=""/>
            </a:pPr>
            <a:r>
              <a:rPr b="0" lang="es-CO" sz="1300" strike="noStrike" u="none">
                <a:solidFill>
                  <a:schemeClr val="dk1"/>
                </a:solidFill>
                <a:uFillTx/>
                <a:latin typeface="Lato"/>
              </a:rPr>
              <a:t>endSession()</a:t>
            </a:r>
            <a:r>
              <a:rPr b="0" lang="es-CO" sz="1300" strike="noStrike" u="none">
                <a:solidFill>
                  <a:schemeClr val="dk1"/>
                </a:solidFill>
                <a:uFillTx/>
                <a:latin typeface="Bookman Old Style"/>
              </a:rPr>
              <a:t>, cuando cerremos la sesión, si hay alguna transacción ejecutándose, esta se abortará.</a:t>
            </a:r>
            <a:endParaRPr b="0" lang="es-CO" sz="1300" strike="noStrike" u="none">
              <a:solidFill>
                <a:srgbClr val="000000"/>
              </a:solidFill>
              <a:uFillTx/>
              <a:latin typeface="Arial"/>
            </a:endParaRPr>
          </a:p>
          <a:p>
            <a:pPr algn="just" defTabSz="914400">
              <a:lnSpc>
                <a:spcPct val="100000"/>
              </a:lnSpc>
              <a:spcBef>
                <a:spcPts val="1191"/>
              </a:spcBef>
              <a:spcAft>
                <a:spcPts val="992"/>
              </a:spcAft>
            </a:pPr>
            <a:r>
              <a:rPr b="0" lang="es-CO" sz="1300" strike="noStrike" u="none">
                <a:solidFill>
                  <a:schemeClr val="dk1"/>
                </a:solidFill>
                <a:uFillTx/>
                <a:latin typeface="Bookman Old Style"/>
              </a:rPr>
              <a:t>Y por otro los métodos para controlar la transacción:</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000000"/>
              </a:buClr>
              <a:buFont typeface="Wingdings" charset="2"/>
              <a:buChar char=""/>
            </a:pPr>
            <a:r>
              <a:rPr b="0" lang="es-CO" sz="1300" strike="noStrike" u="none">
                <a:solidFill>
                  <a:schemeClr val="dk1"/>
                </a:solidFill>
                <a:uFillTx/>
                <a:latin typeface="Lato"/>
              </a:rPr>
              <a:t>Session.startTransaction()</a:t>
            </a:r>
            <a:r>
              <a:rPr b="0" lang="es-CO" sz="1300" strike="noStrike" u="none">
                <a:solidFill>
                  <a:schemeClr val="dk1"/>
                </a:solidFill>
                <a:uFillTx/>
                <a:latin typeface="Bookman Old Style"/>
              </a:rPr>
              <a:t>, este método nos sirve para empezar la transacción multi-documento dentro de una sesión.</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000000"/>
              </a:buClr>
              <a:buFont typeface="Wingdings" charset="2"/>
              <a:buChar char=""/>
            </a:pPr>
            <a:r>
              <a:rPr b="0" lang="es-CO" sz="1300" strike="noStrike" u="none">
                <a:solidFill>
                  <a:schemeClr val="dk1"/>
                </a:solidFill>
                <a:uFillTx/>
                <a:latin typeface="Lato"/>
              </a:rPr>
              <a:t>Session.commitTransaction()</a:t>
            </a:r>
            <a:r>
              <a:rPr b="0" lang="es-CO" sz="1300" strike="noStrike" u="none">
                <a:solidFill>
                  <a:schemeClr val="dk1"/>
                </a:solidFill>
                <a:uFillTx/>
                <a:latin typeface="Bookman Old Style"/>
              </a:rPr>
              <a:t>, con este método confirmaremos los cambios que hayamos realizado dentro de la transacción.</a:t>
            </a:r>
            <a:endParaRPr b="0" lang="es-CO" sz="13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000000"/>
              </a:buClr>
              <a:buFont typeface="Wingdings" charset="2"/>
              <a:buChar char=""/>
            </a:pPr>
            <a:r>
              <a:rPr b="0" lang="es-CO" sz="1300" strike="noStrike" u="none">
                <a:solidFill>
                  <a:schemeClr val="dk1"/>
                </a:solidFill>
                <a:uFillTx/>
                <a:latin typeface="Lato"/>
              </a:rPr>
              <a:t>Session.abortTransaction()</a:t>
            </a:r>
            <a:r>
              <a:rPr b="0" lang="es-CO" sz="1300" strike="noStrike" u="none">
                <a:solidFill>
                  <a:schemeClr val="dk1"/>
                </a:solidFill>
                <a:uFillTx/>
                <a:latin typeface="Bookman Old Style"/>
              </a:rPr>
              <a:t>, aborta la ejecución de la transacción y por lo tanto no graba las modificaciones hechas a lo largo de la transacción.</a:t>
            </a:r>
            <a:endParaRPr b="0" lang="es-CO" sz="1300" strike="noStrike" u="none">
              <a:solidFill>
                <a:srgbClr val="000000"/>
              </a:solidFill>
              <a:uFillTx/>
              <a:latin typeface="Arial"/>
            </a:endParaRPr>
          </a:p>
          <a:p>
            <a:pPr defTabSz="914400">
              <a:lnSpc>
                <a:spcPct val="100000"/>
              </a:lnSpc>
              <a:spcBef>
                <a:spcPts val="1191"/>
              </a:spcBef>
              <a:spcAft>
                <a:spcPts val="992"/>
              </a:spcAft>
            </a:pPr>
            <a:endParaRPr b="0" lang="es-CO" sz="1300" strike="noStrike" u="none">
              <a:solidFill>
                <a:srgbClr val="000000"/>
              </a:solidFill>
              <a:uFillTx/>
              <a:latin typeface="Arial"/>
            </a:endParaRPr>
          </a:p>
        </p:txBody>
      </p:sp>
      <p:sp>
        <p:nvSpPr>
          <p:cNvPr id="86" name="CuadroTexto 5"/>
          <p:cNvSpPr/>
          <p:nvPr/>
        </p:nvSpPr>
        <p:spPr>
          <a:xfrm>
            <a:off x="2568960" y="389520"/>
            <a:ext cx="6616800" cy="699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CO" sz="4000" strike="noStrike" u="none">
                <a:solidFill>
                  <a:schemeClr val="accent5">
                    <a:lumMod val="60000"/>
                    <a:lumOff val="40000"/>
                  </a:schemeClr>
                </a:solidFill>
                <a:uFillTx/>
                <a:latin typeface="Calibri"/>
              </a:rPr>
              <a:t>Métodos de transacciones</a:t>
            </a:r>
            <a:endParaRPr b="0" lang="es-CO" sz="4000" strike="noStrike" u="none">
              <a:solidFill>
                <a:srgbClr val="000000"/>
              </a:solidFill>
              <a:uFillTx/>
              <a:latin typeface="Arial"/>
            </a:endParaRPr>
          </a:p>
        </p:txBody>
      </p:sp>
      <p:pic>
        <p:nvPicPr>
          <p:cNvPr id="87" name="" descr=""/>
          <p:cNvPicPr/>
          <p:nvPr/>
        </p:nvPicPr>
        <p:blipFill>
          <a:blip r:embed="rId5"/>
          <a:stretch/>
        </p:blipFill>
        <p:spPr>
          <a:xfrm>
            <a:off x="7079760" y="2094120"/>
            <a:ext cx="4571640" cy="3069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88" name="Imagen 24" descr="Interfaz de usuario gráfica, Texto, Aplicación&#10;&#10;Descripción generada automáticamente"/>
          <p:cNvPicPr/>
          <p:nvPr/>
        </p:nvPicPr>
        <p:blipFill>
          <a:blip r:embed="rId2"/>
          <a:stretch/>
        </p:blipFill>
        <p:spPr>
          <a:xfrm>
            <a:off x="10116720" y="6432840"/>
            <a:ext cx="1814400" cy="263520"/>
          </a:xfrm>
          <a:prstGeom prst="rect">
            <a:avLst/>
          </a:prstGeom>
          <a:ln w="0">
            <a:noFill/>
          </a:ln>
        </p:spPr>
      </p:pic>
      <p:sp>
        <p:nvSpPr>
          <p:cNvPr id="89" name="Rectángulo 1"/>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s-CO" sz="1800" strike="noStrike" u="none">
              <a:solidFill>
                <a:srgbClr val="ffffff"/>
              </a:solidFill>
              <a:uFillTx/>
              <a:latin typeface="Calibri"/>
            </a:endParaRPr>
          </a:p>
        </p:txBody>
      </p:sp>
      <p:pic>
        <p:nvPicPr>
          <p:cNvPr id="90" name="Imagen 3" descr=""/>
          <p:cNvPicPr/>
          <p:nvPr/>
        </p:nvPicPr>
        <p:blipFill>
          <a:blip r:embed="rId3"/>
          <a:stretch/>
        </p:blipFill>
        <p:spPr>
          <a:xfrm>
            <a:off x="166680" y="389520"/>
            <a:ext cx="705960" cy="653760"/>
          </a:xfrm>
          <a:prstGeom prst="rect">
            <a:avLst/>
          </a:prstGeom>
          <a:ln w="0">
            <a:noFill/>
          </a:ln>
        </p:spPr>
      </p:pic>
      <p:sp>
        <p:nvSpPr>
          <p:cNvPr id="91" name="CuadroTexto 5"/>
          <p:cNvSpPr/>
          <p:nvPr/>
        </p:nvSpPr>
        <p:spPr>
          <a:xfrm>
            <a:off x="3366720" y="521280"/>
            <a:ext cx="577692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CO" sz="3200" strike="noStrike" u="none">
                <a:solidFill>
                  <a:schemeClr val="accent5">
                    <a:lumMod val="60000"/>
                    <a:lumOff val="40000"/>
                  </a:schemeClr>
                </a:solidFill>
                <a:uFillTx/>
                <a:latin typeface="Calibri"/>
              </a:rPr>
              <a:t>Aseguramiento de la integridad</a:t>
            </a:r>
            <a:endParaRPr b="0" lang="es-CO" sz="3200" strike="noStrike" u="none">
              <a:solidFill>
                <a:srgbClr val="000000"/>
              </a:solidFill>
              <a:uFillTx/>
              <a:latin typeface="Arial"/>
            </a:endParaRPr>
          </a:p>
        </p:txBody>
      </p:sp>
      <p:pic>
        <p:nvPicPr>
          <p:cNvPr id="92" name="Picture 2" descr="Use Cases | MongoDB"/>
          <p:cNvPicPr/>
          <p:nvPr/>
        </p:nvPicPr>
        <p:blipFill>
          <a:blip r:embed="rId4"/>
          <a:stretch/>
        </p:blipFill>
        <p:spPr>
          <a:xfrm>
            <a:off x="7432920" y="2462040"/>
            <a:ext cx="3686400" cy="2475360"/>
          </a:xfrm>
          <a:prstGeom prst="rect">
            <a:avLst/>
          </a:prstGeom>
          <a:ln w="0">
            <a:noFill/>
          </a:ln>
        </p:spPr>
      </p:pic>
      <p:sp>
        <p:nvSpPr>
          <p:cNvPr id="93" name=""/>
          <p:cNvSpPr txBox="1"/>
          <p:nvPr/>
        </p:nvSpPr>
        <p:spPr>
          <a:xfrm>
            <a:off x="814680" y="1767240"/>
            <a:ext cx="6216120" cy="4869000"/>
          </a:xfrm>
          <a:prstGeom prst="rect">
            <a:avLst/>
          </a:prstGeom>
          <a:noFill/>
          <a:ln w="0">
            <a:noFill/>
          </a:ln>
        </p:spPr>
        <p:txBody>
          <a:bodyPr lIns="90000" rIns="90000" tIns="45000" bIns="45000" anchor="t">
            <a:noAutofit/>
          </a:bodyPr>
          <a:p>
            <a:pPr algn="just">
              <a:spcBef>
                <a:spcPts val="1191"/>
              </a:spcBef>
              <a:spcAft>
                <a:spcPts val="992"/>
              </a:spcAft>
            </a:pPr>
            <a:r>
              <a:rPr b="0" lang="es-CO" sz="1500" strike="noStrike" u="none">
                <a:solidFill>
                  <a:srgbClr val="000000"/>
                </a:solidFill>
                <a:uFillTx/>
                <a:latin typeface="Bookman Old Style"/>
              </a:rPr>
              <a:t>Asegurar la integridad de los datos en MongoDB es crucial para garantizar que los datos almacenados sean correctos, coherentes y confiables, especialmente cuando se manejan grandes volúmenes de información y se requieren altos niveles de disponibilidad. A continuación, hay varias prácticas clave para asegurar la integridad de los datos en MongoDB:</a:t>
            </a:r>
            <a:endParaRPr b="0" lang="es-CO" sz="1500" strike="noStrike" u="none">
              <a:solidFill>
                <a:srgbClr val="000000"/>
              </a:solidFill>
              <a:uFillTx/>
              <a:latin typeface="Bookman Old Style"/>
            </a:endParaRPr>
          </a:p>
          <a:p>
            <a:pPr algn="just">
              <a:spcBef>
                <a:spcPts val="1191"/>
              </a:spcBef>
              <a:spcAft>
                <a:spcPts val="992"/>
              </a:spcAft>
            </a:pPr>
            <a:r>
              <a:rPr b="1" lang="es-CO" sz="1300" strike="noStrike" u="none">
                <a:solidFill>
                  <a:srgbClr val="000000"/>
                </a:solidFill>
                <a:uFillTx/>
                <a:latin typeface="Bookman Old Style"/>
              </a:rPr>
              <a:t>1. Configuración de Replica Sets</a:t>
            </a:r>
            <a:r>
              <a:rPr b="0" lang="es-CO" sz="1300" strike="noStrike" u="none">
                <a:solidFill>
                  <a:srgbClr val="000000"/>
                </a:solidFill>
                <a:uFillTx/>
                <a:latin typeface="Bookman Old Style"/>
              </a:rPr>
              <a:t>: Utilizar un conjunto de réplicas (Replica Set) es una de las mejores maneras de garantizar la integridad de los datos en MongoDB. Los conjuntos de réplicas proporcionan redundancia, alta disponibilidad y recuperación ante desastres.</a:t>
            </a:r>
            <a:endParaRPr b="0" lang="es-CO" sz="1300" strike="noStrike" u="none">
              <a:solidFill>
                <a:srgbClr val="000000"/>
              </a:solidFill>
              <a:uFillTx/>
              <a:latin typeface="Arial"/>
            </a:endParaRPr>
          </a:p>
          <a:p>
            <a:r>
              <a:rPr b="0" lang="es-CO" sz="1300" strike="noStrike" u="none">
                <a:solidFill>
                  <a:srgbClr val="000000"/>
                </a:solidFill>
                <a:uFillTx/>
                <a:latin typeface="Bookman Old Style"/>
              </a:rPr>
              <a:t>¿Por qué Replica Sets son importantes para la integridad?</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1" lang="es-CO" sz="1300" strike="noStrike" u="none">
                <a:solidFill>
                  <a:srgbClr val="000000"/>
                </a:solidFill>
                <a:uFillTx/>
                <a:latin typeface="Bookman Old Style"/>
              </a:rPr>
              <a:t>Redundancia:</a:t>
            </a:r>
            <a:r>
              <a:rPr b="0" lang="es-CO" sz="1300" strike="noStrike" u="none">
                <a:solidFill>
                  <a:srgbClr val="000000"/>
                </a:solidFill>
                <a:uFillTx/>
                <a:latin typeface="Bookman Old Style"/>
              </a:rPr>
              <a:t> Al replicar los datos en múltiples nodos, se asegura que si un nodo falla, los datos aún están disponibles en otros nodos.</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1" lang="es-CO" sz="1300" strike="noStrike" u="none">
                <a:solidFill>
                  <a:srgbClr val="000000"/>
                </a:solidFill>
                <a:uFillTx/>
                <a:latin typeface="Bookman Old Style"/>
              </a:rPr>
              <a:t>Consistency:</a:t>
            </a:r>
            <a:r>
              <a:rPr b="0" lang="es-CO" sz="1300" strike="noStrike" u="none">
                <a:solidFill>
                  <a:srgbClr val="000000"/>
                </a:solidFill>
                <a:uFillTx/>
                <a:latin typeface="Bookman Old Style"/>
              </a:rPr>
              <a:t> Asegura que los nodos secundarios (secundarios) estén sincronizados con el nodo primario y, por lo tanto, con los datos más recientes. Se puede usar el nivel de consistencia "Read Concern" para garantizar que las lecturas siempre obtengan los datos más consistentes.</a:t>
            </a:r>
            <a:endParaRPr b="0" lang="es-CO"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94" name="Imagen 1" descr="Interfaz de usuario gráfica, Texto, Aplicación&#10;&#10;Descripción generada automáticamente"/>
          <p:cNvPicPr/>
          <p:nvPr/>
        </p:nvPicPr>
        <p:blipFill>
          <a:blip r:embed="rId2"/>
          <a:stretch/>
        </p:blipFill>
        <p:spPr>
          <a:xfrm>
            <a:off x="10116720" y="6432840"/>
            <a:ext cx="1814400" cy="263520"/>
          </a:xfrm>
          <a:prstGeom prst="rect">
            <a:avLst/>
          </a:prstGeom>
          <a:ln w="0">
            <a:noFill/>
          </a:ln>
        </p:spPr>
      </p:pic>
      <p:sp>
        <p:nvSpPr>
          <p:cNvPr id="95" name="Rectángulo 3"/>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s-CO" sz="1800" strike="noStrike" u="none">
              <a:solidFill>
                <a:srgbClr val="ffffff"/>
              </a:solidFill>
              <a:uFillTx/>
              <a:latin typeface="Calibri"/>
            </a:endParaRPr>
          </a:p>
        </p:txBody>
      </p:sp>
      <p:pic>
        <p:nvPicPr>
          <p:cNvPr id="96" name="Imagen 4" descr=""/>
          <p:cNvPicPr/>
          <p:nvPr/>
        </p:nvPicPr>
        <p:blipFill>
          <a:blip r:embed="rId3"/>
          <a:stretch/>
        </p:blipFill>
        <p:spPr>
          <a:xfrm>
            <a:off x="166680" y="389520"/>
            <a:ext cx="705960" cy="653760"/>
          </a:xfrm>
          <a:prstGeom prst="rect">
            <a:avLst/>
          </a:prstGeom>
          <a:ln w="0">
            <a:noFill/>
          </a:ln>
        </p:spPr>
      </p:pic>
      <p:sp>
        <p:nvSpPr>
          <p:cNvPr id="97" name="CuadroTexto 1"/>
          <p:cNvSpPr/>
          <p:nvPr/>
        </p:nvSpPr>
        <p:spPr>
          <a:xfrm>
            <a:off x="3366720" y="521280"/>
            <a:ext cx="577692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CO" sz="3200" strike="noStrike" u="none">
                <a:solidFill>
                  <a:schemeClr val="accent5">
                    <a:lumMod val="60000"/>
                    <a:lumOff val="40000"/>
                  </a:schemeClr>
                </a:solidFill>
                <a:uFillTx/>
                <a:latin typeface="Calibri"/>
              </a:rPr>
              <a:t>Aseguramiento de la integridad</a:t>
            </a:r>
            <a:endParaRPr b="0" lang="es-CO" sz="3200" strike="noStrike" u="none">
              <a:solidFill>
                <a:srgbClr val="000000"/>
              </a:solidFill>
              <a:uFillTx/>
              <a:latin typeface="Arial"/>
            </a:endParaRPr>
          </a:p>
        </p:txBody>
      </p:sp>
      <p:pic>
        <p:nvPicPr>
          <p:cNvPr id="98" name="Picture 1" descr="Use Cases | MongoDB"/>
          <p:cNvPicPr/>
          <p:nvPr/>
        </p:nvPicPr>
        <p:blipFill>
          <a:blip r:embed="rId4"/>
          <a:stretch/>
        </p:blipFill>
        <p:spPr>
          <a:xfrm>
            <a:off x="7432920" y="2462040"/>
            <a:ext cx="3686400" cy="2475360"/>
          </a:xfrm>
          <a:prstGeom prst="rect">
            <a:avLst/>
          </a:prstGeom>
          <a:ln w="0">
            <a:noFill/>
          </a:ln>
        </p:spPr>
      </p:pic>
      <p:sp>
        <p:nvSpPr>
          <p:cNvPr id="99" name=""/>
          <p:cNvSpPr txBox="1"/>
          <p:nvPr/>
        </p:nvSpPr>
        <p:spPr>
          <a:xfrm>
            <a:off x="814680" y="1466280"/>
            <a:ext cx="6216120" cy="5046120"/>
          </a:xfrm>
          <a:prstGeom prst="rect">
            <a:avLst/>
          </a:prstGeom>
          <a:noFill/>
          <a:ln w="0">
            <a:noFill/>
          </a:ln>
        </p:spPr>
        <p:txBody>
          <a:bodyPr lIns="90000" rIns="90000" tIns="45000" bIns="45000" anchor="t">
            <a:noAutofit/>
          </a:bodyPr>
          <a:p>
            <a:pPr algn="just">
              <a:spcBef>
                <a:spcPts val="1191"/>
              </a:spcBef>
              <a:spcAft>
                <a:spcPts val="992"/>
              </a:spcAft>
            </a:pPr>
            <a:r>
              <a:rPr b="1" lang="es-CO" sz="1300" strike="noStrike" u="none">
                <a:solidFill>
                  <a:srgbClr val="000000"/>
                </a:solidFill>
                <a:uFillTx/>
                <a:latin typeface="Bookman Old Style"/>
              </a:rPr>
              <a:t>2. Control de Concurrencia y Isolation (Aislamiento)</a:t>
            </a:r>
            <a:endParaRPr b="1" lang="es-CO" sz="1300" strike="noStrike" u="none">
              <a:solidFill>
                <a:srgbClr val="000000"/>
              </a:solidFill>
              <a:uFillTx/>
              <a:latin typeface="Arial"/>
            </a:endParaRPr>
          </a:p>
          <a:p>
            <a:pPr algn="just">
              <a:spcBef>
                <a:spcPts val="1191"/>
              </a:spcBef>
              <a:spcAft>
                <a:spcPts val="992"/>
              </a:spcAft>
            </a:pPr>
            <a:r>
              <a:rPr b="0" lang="es-CO" sz="1300" strike="noStrike" u="none">
                <a:solidFill>
                  <a:srgbClr val="000000"/>
                </a:solidFill>
                <a:uFillTx/>
                <a:latin typeface="Bookman Old Style"/>
              </a:rPr>
              <a:t>MongoDB soporta operaciones atómicas a nivel de documento, lo que ayuda a prevenir condiciones de carrera en documentos individuales. Además, el uso de transacciones en MongoDB 4.0+ permite garantizar la integridad en operaciones más complejas, incluso en varios documentos y colecciones dentro de una única transacción.</a:t>
            </a:r>
            <a:endParaRPr b="0" lang="es-CO" sz="1300" strike="noStrike" u="none">
              <a:solidFill>
                <a:srgbClr val="000000"/>
              </a:solidFill>
              <a:uFillTx/>
              <a:latin typeface="Arial"/>
            </a:endParaRPr>
          </a:p>
          <a:p>
            <a:pPr algn="just">
              <a:spcBef>
                <a:spcPts val="1191"/>
              </a:spcBef>
              <a:spcAft>
                <a:spcPts val="992"/>
              </a:spcAft>
            </a:pPr>
            <a:r>
              <a:rPr b="1" lang="es-CO" sz="1300" strike="noStrike" u="none">
                <a:solidFill>
                  <a:srgbClr val="000000"/>
                </a:solidFill>
                <a:uFillTx/>
                <a:latin typeface="Bookman Old Style"/>
              </a:rPr>
              <a:t>3. Uso de Write Concerns</a:t>
            </a:r>
            <a:endParaRPr b="1" lang="es-CO" sz="1300" strike="noStrike" u="none">
              <a:solidFill>
                <a:srgbClr val="000000"/>
              </a:solidFill>
              <a:uFillTx/>
              <a:latin typeface="Arial"/>
            </a:endParaRPr>
          </a:p>
          <a:p>
            <a:pPr algn="just">
              <a:spcBef>
                <a:spcPts val="1191"/>
              </a:spcBef>
              <a:spcAft>
                <a:spcPts val="992"/>
              </a:spcAft>
            </a:pPr>
            <a:r>
              <a:rPr b="0" lang="es-CO" sz="1300" strike="noStrike" u="none">
                <a:solidFill>
                  <a:srgbClr val="000000"/>
                </a:solidFill>
                <a:uFillTx/>
                <a:latin typeface="Bookman Old Style"/>
              </a:rPr>
              <a:t>El Write Concern en MongoDB controla cuántos nodos deben confirmar la escritura antes de considerar que la operación fue exitosa. Los niveles de Write Concern proporcionan diferentes grados de durabilidad y consistencia.</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0" lang="es-CO" sz="1300" strike="noStrike" u="none">
                <a:solidFill>
                  <a:srgbClr val="000000"/>
                </a:solidFill>
                <a:uFillTx/>
                <a:latin typeface="Bookman Old Style"/>
              </a:rPr>
              <a:t>w: 1: Solo un nodo (generalmente el primario) confirma la escritura.</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0" lang="es-CO" sz="1300" strike="noStrike" u="none">
                <a:solidFill>
                  <a:srgbClr val="000000"/>
                </a:solidFill>
                <a:uFillTx/>
                <a:latin typeface="Bookman Old Style"/>
              </a:rPr>
              <a:t>w: majority: La mayoría de los nodos deben confirmar la escritura. Esto garantiza que los datos no se pierdan si el primario falla poco después de una escritura.</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0" lang="es-CO" sz="1300" strike="noStrike" u="none">
                <a:solidFill>
                  <a:srgbClr val="000000"/>
                </a:solidFill>
                <a:uFillTx/>
                <a:latin typeface="Bookman Old Style"/>
              </a:rPr>
              <a:t>w: 0: No se espera confirmación. Aunque se puede usar para mejorar el rendimiento, se compromete la durabilidad de los datos.</a:t>
            </a:r>
            <a:endParaRPr b="0" lang="es-CO"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00" name="Imagen 5" descr="Interfaz de usuario gráfica, Texto, Aplicación&#10;&#10;Descripción generada automáticamente"/>
          <p:cNvPicPr/>
          <p:nvPr/>
        </p:nvPicPr>
        <p:blipFill>
          <a:blip r:embed="rId2"/>
          <a:stretch/>
        </p:blipFill>
        <p:spPr>
          <a:xfrm>
            <a:off x="10116720" y="6432840"/>
            <a:ext cx="1814400" cy="263520"/>
          </a:xfrm>
          <a:prstGeom prst="rect">
            <a:avLst/>
          </a:prstGeom>
          <a:ln w="0">
            <a:noFill/>
          </a:ln>
        </p:spPr>
      </p:pic>
      <p:sp>
        <p:nvSpPr>
          <p:cNvPr id="101" name="Rectángulo 4"/>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s-CO" sz="1800" strike="noStrike" u="none">
              <a:solidFill>
                <a:srgbClr val="ffffff"/>
              </a:solidFill>
              <a:uFillTx/>
              <a:latin typeface="Calibri"/>
            </a:endParaRPr>
          </a:p>
        </p:txBody>
      </p:sp>
      <p:pic>
        <p:nvPicPr>
          <p:cNvPr id="102" name="Imagen 7" descr=""/>
          <p:cNvPicPr/>
          <p:nvPr/>
        </p:nvPicPr>
        <p:blipFill>
          <a:blip r:embed="rId3"/>
          <a:stretch/>
        </p:blipFill>
        <p:spPr>
          <a:xfrm>
            <a:off x="166680" y="389520"/>
            <a:ext cx="705960" cy="653760"/>
          </a:xfrm>
          <a:prstGeom prst="rect">
            <a:avLst/>
          </a:prstGeom>
          <a:ln w="0">
            <a:noFill/>
          </a:ln>
        </p:spPr>
      </p:pic>
      <p:sp>
        <p:nvSpPr>
          <p:cNvPr id="103" name="CuadroTexto 3"/>
          <p:cNvSpPr/>
          <p:nvPr/>
        </p:nvSpPr>
        <p:spPr>
          <a:xfrm>
            <a:off x="3366720" y="521280"/>
            <a:ext cx="577692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CO" sz="3200" strike="noStrike" u="none">
                <a:solidFill>
                  <a:schemeClr val="accent5">
                    <a:lumMod val="60000"/>
                    <a:lumOff val="40000"/>
                  </a:schemeClr>
                </a:solidFill>
                <a:uFillTx/>
                <a:latin typeface="Calibri"/>
              </a:rPr>
              <a:t>Aseguramiento de la integridad</a:t>
            </a:r>
            <a:endParaRPr b="0" lang="es-CO" sz="3200" strike="noStrike" u="none">
              <a:solidFill>
                <a:srgbClr val="000000"/>
              </a:solidFill>
              <a:uFillTx/>
              <a:latin typeface="Arial"/>
            </a:endParaRPr>
          </a:p>
        </p:txBody>
      </p:sp>
      <p:pic>
        <p:nvPicPr>
          <p:cNvPr id="104" name="Picture 3" descr="Use Cases | MongoDB"/>
          <p:cNvPicPr/>
          <p:nvPr/>
        </p:nvPicPr>
        <p:blipFill>
          <a:blip r:embed="rId4"/>
          <a:stretch/>
        </p:blipFill>
        <p:spPr>
          <a:xfrm>
            <a:off x="7432920" y="2462040"/>
            <a:ext cx="3686400" cy="2475360"/>
          </a:xfrm>
          <a:prstGeom prst="rect">
            <a:avLst/>
          </a:prstGeom>
          <a:ln w="0">
            <a:noFill/>
          </a:ln>
        </p:spPr>
      </p:pic>
      <p:sp>
        <p:nvSpPr>
          <p:cNvPr id="105" name=""/>
          <p:cNvSpPr txBox="1"/>
          <p:nvPr/>
        </p:nvSpPr>
        <p:spPr>
          <a:xfrm>
            <a:off x="814680" y="1466280"/>
            <a:ext cx="6216120" cy="5239800"/>
          </a:xfrm>
          <a:prstGeom prst="rect">
            <a:avLst/>
          </a:prstGeom>
          <a:noFill/>
          <a:ln w="0">
            <a:noFill/>
          </a:ln>
        </p:spPr>
        <p:txBody>
          <a:bodyPr lIns="90000" rIns="90000" tIns="45000" bIns="45000" anchor="t">
            <a:noAutofit/>
          </a:bodyPr>
          <a:p>
            <a:pPr algn="just">
              <a:spcBef>
                <a:spcPts val="1191"/>
              </a:spcBef>
              <a:spcAft>
                <a:spcPts val="992"/>
              </a:spcAft>
            </a:pPr>
            <a:r>
              <a:rPr b="1" lang="es-CO" sz="1300" strike="noStrike" u="none">
                <a:solidFill>
                  <a:srgbClr val="000000"/>
                </a:solidFill>
                <a:uFillTx/>
                <a:latin typeface="Bookman Old Style"/>
              </a:rPr>
              <a:t>4. Read Concerns</a:t>
            </a:r>
            <a:endParaRPr b="1" lang="es-CO" sz="1300" strike="noStrike" u="none">
              <a:solidFill>
                <a:srgbClr val="000000"/>
              </a:solidFill>
              <a:uFillTx/>
              <a:latin typeface="Arial"/>
            </a:endParaRPr>
          </a:p>
          <a:p>
            <a:pPr algn="just">
              <a:spcBef>
                <a:spcPts val="1191"/>
              </a:spcBef>
              <a:spcAft>
                <a:spcPts val="992"/>
              </a:spcAft>
            </a:pPr>
            <a:r>
              <a:rPr b="0" lang="es-CO" sz="1300" strike="noStrike" u="none">
                <a:solidFill>
                  <a:srgbClr val="000000"/>
                </a:solidFill>
                <a:uFillTx/>
                <a:latin typeface="Bookman Old Style"/>
              </a:rPr>
              <a:t>El Read Concern especifica el nivel de consistencia de las lecturas. Esto permite a las aplicaciones controlar qué tipo de datos deben ser leídos dependiendo del nivel de "consistencia" que se requiere.</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0" lang="es-CO" sz="1300" strike="noStrike" u="none">
                <a:solidFill>
                  <a:srgbClr val="000000"/>
                </a:solidFill>
                <a:uFillTx/>
                <a:latin typeface="Bookman Old Style"/>
              </a:rPr>
              <a:t>readConcern: "local": Lee los datos más recientes disponibles, incluso si no se han propagado a todos los nodos secundarios.</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0" lang="es-CO" sz="1300" strike="noStrike" u="none">
                <a:solidFill>
                  <a:srgbClr val="000000"/>
                </a:solidFill>
                <a:uFillTx/>
                <a:latin typeface="Bookman Old Style"/>
              </a:rPr>
              <a:t>readConcern: "majority": Lee los datos que hayan sido confirmados por la mayoría de los nodos del conjunto de réplicas, garantizando que los datos leídos sean consistentes y no estén sujetos a lecturas obsoletas.</a:t>
            </a:r>
            <a:endParaRPr b="0" lang="es-CO" sz="1300" strike="noStrike" u="none">
              <a:solidFill>
                <a:srgbClr val="000000"/>
              </a:solidFill>
              <a:uFillTx/>
              <a:latin typeface="Arial"/>
            </a:endParaRPr>
          </a:p>
          <a:p>
            <a:pPr algn="just">
              <a:spcBef>
                <a:spcPts val="1191"/>
              </a:spcBef>
              <a:spcAft>
                <a:spcPts val="992"/>
              </a:spcAft>
            </a:pPr>
            <a:r>
              <a:rPr b="1" lang="es-CO" sz="1300" strike="noStrike" u="none">
                <a:solidFill>
                  <a:srgbClr val="000000"/>
                </a:solidFill>
                <a:uFillTx/>
                <a:latin typeface="Bookman Old Style"/>
              </a:rPr>
              <a:t>5. Indexación</a:t>
            </a:r>
            <a:endParaRPr b="0" lang="es-CO" sz="1300" strike="noStrike" u="none">
              <a:solidFill>
                <a:srgbClr val="000000"/>
              </a:solidFill>
              <a:uFillTx/>
              <a:latin typeface="Arial"/>
            </a:endParaRPr>
          </a:p>
          <a:p>
            <a:pPr algn="just">
              <a:spcBef>
                <a:spcPts val="1191"/>
              </a:spcBef>
              <a:spcAft>
                <a:spcPts val="992"/>
              </a:spcAft>
            </a:pPr>
            <a:r>
              <a:rPr b="0" lang="es-CO" sz="1300" strike="noStrike" u="none">
                <a:solidFill>
                  <a:srgbClr val="000000"/>
                </a:solidFill>
                <a:uFillTx/>
                <a:latin typeface="Bookman Old Style"/>
              </a:rPr>
              <a:t>MongoDB ofrece una variedad de tipos de índices que pueden ayudar a asegurar la integridad de las consultas y la eficiencia del sistema, pero también pueden evitar datos incorrectos o inconsistentes cuando se usan correctamente:</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0" lang="es-CO" sz="1300" strike="noStrike" u="none">
                <a:solidFill>
                  <a:srgbClr val="000000"/>
                </a:solidFill>
                <a:uFillTx/>
                <a:latin typeface="Bookman Old Style"/>
              </a:rPr>
              <a:t>Índices únicos: Garantizan que no haya duplicados en los documentos basados en un campo (o combinación de campos). Por ejemplo, un índice único sobre el campo email en una colección de usuarios aseguraría que no existan dos usuarios con el mismo correo electrónico.</a:t>
            </a:r>
            <a:endParaRPr b="0" lang="es-CO"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06" name="Imagen 9" descr="Interfaz de usuario gráfica, Texto, Aplicación&#10;&#10;Descripción generada automáticamente"/>
          <p:cNvPicPr/>
          <p:nvPr/>
        </p:nvPicPr>
        <p:blipFill>
          <a:blip r:embed="rId2"/>
          <a:stretch/>
        </p:blipFill>
        <p:spPr>
          <a:xfrm>
            <a:off x="10116720" y="6432840"/>
            <a:ext cx="1814400" cy="263520"/>
          </a:xfrm>
          <a:prstGeom prst="rect">
            <a:avLst/>
          </a:prstGeom>
          <a:ln w="0">
            <a:noFill/>
          </a:ln>
        </p:spPr>
      </p:pic>
      <p:sp>
        <p:nvSpPr>
          <p:cNvPr id="107" name="Rectángulo 5"/>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s-CO" sz="1800" strike="noStrike" u="none">
              <a:solidFill>
                <a:srgbClr val="ffffff"/>
              </a:solidFill>
              <a:uFillTx/>
              <a:latin typeface="Calibri"/>
            </a:endParaRPr>
          </a:p>
        </p:txBody>
      </p:sp>
      <p:pic>
        <p:nvPicPr>
          <p:cNvPr id="108" name="Imagen 10" descr=""/>
          <p:cNvPicPr/>
          <p:nvPr/>
        </p:nvPicPr>
        <p:blipFill>
          <a:blip r:embed="rId3"/>
          <a:stretch/>
        </p:blipFill>
        <p:spPr>
          <a:xfrm>
            <a:off x="166680" y="389520"/>
            <a:ext cx="705960" cy="653760"/>
          </a:xfrm>
          <a:prstGeom prst="rect">
            <a:avLst/>
          </a:prstGeom>
          <a:ln w="0">
            <a:noFill/>
          </a:ln>
        </p:spPr>
      </p:pic>
      <p:sp>
        <p:nvSpPr>
          <p:cNvPr id="109" name="CuadroTexto 8"/>
          <p:cNvSpPr/>
          <p:nvPr/>
        </p:nvSpPr>
        <p:spPr>
          <a:xfrm>
            <a:off x="3366720" y="521280"/>
            <a:ext cx="577692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CO" sz="3200" strike="noStrike" u="none">
                <a:solidFill>
                  <a:schemeClr val="accent5">
                    <a:lumMod val="60000"/>
                    <a:lumOff val="40000"/>
                  </a:schemeClr>
                </a:solidFill>
                <a:uFillTx/>
                <a:latin typeface="Calibri"/>
              </a:rPr>
              <a:t>Aseguramiento de la integridad</a:t>
            </a:r>
            <a:endParaRPr b="0" lang="es-CO" sz="3200" strike="noStrike" u="none">
              <a:solidFill>
                <a:srgbClr val="000000"/>
              </a:solidFill>
              <a:uFillTx/>
              <a:latin typeface="Arial"/>
            </a:endParaRPr>
          </a:p>
        </p:txBody>
      </p:sp>
      <p:pic>
        <p:nvPicPr>
          <p:cNvPr id="110" name="Picture 5" descr="Use Cases | MongoDB"/>
          <p:cNvPicPr/>
          <p:nvPr/>
        </p:nvPicPr>
        <p:blipFill>
          <a:blip r:embed="rId4"/>
          <a:stretch/>
        </p:blipFill>
        <p:spPr>
          <a:xfrm>
            <a:off x="7432920" y="2462040"/>
            <a:ext cx="3686400" cy="2475360"/>
          </a:xfrm>
          <a:prstGeom prst="rect">
            <a:avLst/>
          </a:prstGeom>
          <a:ln w="0">
            <a:noFill/>
          </a:ln>
        </p:spPr>
      </p:pic>
      <p:sp>
        <p:nvSpPr>
          <p:cNvPr id="111" name=""/>
          <p:cNvSpPr txBox="1"/>
          <p:nvPr/>
        </p:nvSpPr>
        <p:spPr>
          <a:xfrm>
            <a:off x="814680" y="1353240"/>
            <a:ext cx="6216120" cy="5352840"/>
          </a:xfrm>
          <a:prstGeom prst="rect">
            <a:avLst/>
          </a:prstGeom>
          <a:noFill/>
          <a:ln w="0">
            <a:noFill/>
          </a:ln>
        </p:spPr>
        <p:txBody>
          <a:bodyPr lIns="90000" rIns="90000" tIns="45000" bIns="45000" anchor="t">
            <a:noAutofit/>
          </a:bodyPr>
          <a:p>
            <a:pPr algn="just">
              <a:spcBef>
                <a:spcPts val="1191"/>
              </a:spcBef>
              <a:spcAft>
                <a:spcPts val="992"/>
              </a:spcAft>
            </a:pPr>
            <a:r>
              <a:rPr b="1" lang="es-CO" sz="1300" strike="noStrike" u="none">
                <a:solidFill>
                  <a:srgbClr val="000000"/>
                </a:solidFill>
                <a:uFillTx/>
                <a:latin typeface="Bookman Old Style"/>
              </a:rPr>
              <a:t>4. Read Concerns</a:t>
            </a:r>
            <a:endParaRPr b="1" lang="es-CO" sz="1300" strike="noStrike" u="none">
              <a:solidFill>
                <a:srgbClr val="000000"/>
              </a:solidFill>
              <a:uFillTx/>
              <a:latin typeface="Arial"/>
            </a:endParaRPr>
          </a:p>
          <a:p>
            <a:pPr algn="just">
              <a:spcBef>
                <a:spcPts val="1191"/>
              </a:spcBef>
              <a:spcAft>
                <a:spcPts val="992"/>
              </a:spcAft>
            </a:pPr>
            <a:r>
              <a:rPr b="0" lang="es-CO" sz="1300" strike="noStrike" u="none">
                <a:solidFill>
                  <a:srgbClr val="000000"/>
                </a:solidFill>
                <a:uFillTx/>
                <a:latin typeface="Bookman Old Style"/>
              </a:rPr>
              <a:t>El Read Concern especifica el nivel de consistencia de las lecturas. Esto permite a las aplicaciones controlar qué tipo de datos deben ser leídos dependiendo del nivel de "consistencia" que se requiere.</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0" lang="es-CO" sz="1300" strike="noStrike" u="none">
                <a:solidFill>
                  <a:srgbClr val="000000"/>
                </a:solidFill>
                <a:uFillTx/>
                <a:latin typeface="Bookman Old Style"/>
              </a:rPr>
              <a:t>readConcern: "local": Lee los datos más recientes disponibles, incluso si no se han propagado a todos los nodos secundarios.</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0" lang="es-CO" sz="1300" strike="noStrike" u="none">
                <a:solidFill>
                  <a:srgbClr val="000000"/>
                </a:solidFill>
                <a:uFillTx/>
                <a:latin typeface="Bookman Old Style"/>
              </a:rPr>
              <a:t>readConcern: "majority": Lee los datos que hayan sido confirmados por la mayoría de los nodos del conjunto de réplicas, garantizando que los datos leídos sean consistentes y no estén sujetos a lecturas obsoletas.</a:t>
            </a:r>
            <a:endParaRPr b="0" lang="es-CO" sz="1300" strike="noStrike" u="none">
              <a:solidFill>
                <a:srgbClr val="000000"/>
              </a:solidFill>
              <a:uFillTx/>
              <a:latin typeface="Arial"/>
            </a:endParaRPr>
          </a:p>
          <a:p>
            <a:pPr algn="just">
              <a:spcBef>
                <a:spcPts val="1191"/>
              </a:spcBef>
              <a:spcAft>
                <a:spcPts val="992"/>
              </a:spcAft>
            </a:pPr>
            <a:r>
              <a:rPr b="1" lang="es-CO" sz="1300" strike="noStrike" u="none">
                <a:solidFill>
                  <a:srgbClr val="000000"/>
                </a:solidFill>
                <a:uFillTx/>
                <a:latin typeface="Bookman Old Style"/>
              </a:rPr>
              <a:t>5. Indexación</a:t>
            </a:r>
            <a:endParaRPr b="0" lang="es-CO" sz="1300" strike="noStrike" u="none">
              <a:solidFill>
                <a:srgbClr val="000000"/>
              </a:solidFill>
              <a:uFillTx/>
              <a:latin typeface="Arial"/>
            </a:endParaRPr>
          </a:p>
          <a:p>
            <a:pPr algn="just">
              <a:spcBef>
                <a:spcPts val="1191"/>
              </a:spcBef>
              <a:spcAft>
                <a:spcPts val="992"/>
              </a:spcAft>
            </a:pPr>
            <a:r>
              <a:rPr b="0" lang="es-CO" sz="1300" strike="noStrike" u="none">
                <a:solidFill>
                  <a:srgbClr val="000000"/>
                </a:solidFill>
                <a:uFillTx/>
                <a:latin typeface="Bookman Old Style"/>
              </a:rPr>
              <a:t>MongoDB ofrece una variedad de tipos de índices que pueden ayudar a asegurar la integridad de las consultas y la eficiencia del sistema, pero también pueden evitar datos incorrectos o inconsistentes cuando se usan correctamente:</a:t>
            </a:r>
            <a:endParaRPr b="0" lang="es-CO" sz="1300" strike="noStrike" u="none">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b="0" lang="es-CO" sz="1300" strike="noStrike" u="none">
                <a:solidFill>
                  <a:srgbClr val="000000"/>
                </a:solidFill>
                <a:uFillTx/>
                <a:latin typeface="Bookman Old Style"/>
              </a:rPr>
              <a:t>Índices únicos: Garantizan que no haya duplicados en los documentos basados en un campo (o combinación de campos). Por ejemplo, un índice único sobre el campo email en una colección de usuarios aseguraría que no existan dos usuarios con el mismo correo electrónico.</a:t>
            </a:r>
            <a:endParaRPr b="0" lang="es-CO"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12" name="Imagen 11" descr="Interfaz de usuario gráfica, Texto, Aplicación&#10;&#10;Descripción generada automáticamente"/>
          <p:cNvPicPr/>
          <p:nvPr/>
        </p:nvPicPr>
        <p:blipFill>
          <a:blip r:embed="rId2"/>
          <a:stretch/>
        </p:blipFill>
        <p:spPr>
          <a:xfrm>
            <a:off x="10116720" y="6432840"/>
            <a:ext cx="1814400" cy="263520"/>
          </a:xfrm>
          <a:prstGeom prst="rect">
            <a:avLst/>
          </a:prstGeom>
          <a:ln w="0">
            <a:noFill/>
          </a:ln>
        </p:spPr>
      </p:pic>
      <p:sp>
        <p:nvSpPr>
          <p:cNvPr id="113" name="Rectángulo 6"/>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s-CO" sz="1800" strike="noStrike" u="none">
              <a:solidFill>
                <a:srgbClr val="ffffff"/>
              </a:solidFill>
              <a:uFillTx/>
              <a:latin typeface="Calibri"/>
            </a:endParaRPr>
          </a:p>
        </p:txBody>
      </p:sp>
      <p:pic>
        <p:nvPicPr>
          <p:cNvPr id="114" name="Imagen 12" descr=""/>
          <p:cNvPicPr/>
          <p:nvPr/>
        </p:nvPicPr>
        <p:blipFill>
          <a:blip r:embed="rId3"/>
          <a:stretch/>
        </p:blipFill>
        <p:spPr>
          <a:xfrm>
            <a:off x="166680" y="389520"/>
            <a:ext cx="705960" cy="653760"/>
          </a:xfrm>
          <a:prstGeom prst="rect">
            <a:avLst/>
          </a:prstGeom>
          <a:ln w="0">
            <a:noFill/>
          </a:ln>
        </p:spPr>
      </p:pic>
      <p:sp>
        <p:nvSpPr>
          <p:cNvPr id="115" name="CuadroTexto 10"/>
          <p:cNvSpPr/>
          <p:nvPr/>
        </p:nvSpPr>
        <p:spPr>
          <a:xfrm>
            <a:off x="3366720" y="521280"/>
            <a:ext cx="577692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CO" sz="3200" strike="noStrike" u="none">
                <a:solidFill>
                  <a:schemeClr val="accent5">
                    <a:lumMod val="60000"/>
                    <a:lumOff val="40000"/>
                  </a:schemeClr>
                </a:solidFill>
                <a:uFillTx/>
                <a:latin typeface="Calibri"/>
              </a:rPr>
              <a:t>Aseguramiento de la integridad</a:t>
            </a:r>
            <a:endParaRPr b="0" lang="es-CO" sz="3200" strike="noStrike" u="none">
              <a:solidFill>
                <a:srgbClr val="000000"/>
              </a:solidFill>
              <a:uFillTx/>
              <a:latin typeface="Arial"/>
            </a:endParaRPr>
          </a:p>
        </p:txBody>
      </p:sp>
      <p:pic>
        <p:nvPicPr>
          <p:cNvPr id="116" name="Picture 6" descr="Use Cases | MongoDB"/>
          <p:cNvPicPr/>
          <p:nvPr/>
        </p:nvPicPr>
        <p:blipFill>
          <a:blip r:embed="rId4"/>
          <a:stretch/>
        </p:blipFill>
        <p:spPr>
          <a:xfrm>
            <a:off x="7432920" y="2462040"/>
            <a:ext cx="3686400" cy="2475360"/>
          </a:xfrm>
          <a:prstGeom prst="rect">
            <a:avLst/>
          </a:prstGeom>
          <a:ln w="0">
            <a:noFill/>
          </a:ln>
        </p:spPr>
      </p:pic>
      <p:sp>
        <p:nvSpPr>
          <p:cNvPr id="117" name=""/>
          <p:cNvSpPr txBox="1"/>
          <p:nvPr/>
        </p:nvSpPr>
        <p:spPr>
          <a:xfrm>
            <a:off x="814680" y="1466280"/>
            <a:ext cx="6216120" cy="4768920"/>
          </a:xfrm>
          <a:prstGeom prst="rect">
            <a:avLst/>
          </a:prstGeom>
          <a:noFill/>
          <a:ln w="0">
            <a:noFill/>
          </a:ln>
        </p:spPr>
        <p:txBody>
          <a:bodyPr lIns="90000" rIns="90000" tIns="45000" bIns="45000" anchor="t">
            <a:noAutofit/>
          </a:bodyPr>
          <a:p>
            <a:pPr algn="just">
              <a:spcBef>
                <a:spcPts val="1191"/>
              </a:spcBef>
              <a:spcAft>
                <a:spcPts val="992"/>
              </a:spcAft>
            </a:pPr>
            <a:r>
              <a:rPr b="1" lang="es-CO" sz="1300" strike="noStrike" u="none">
                <a:solidFill>
                  <a:srgbClr val="000000"/>
                </a:solidFill>
                <a:uFillTx/>
                <a:latin typeface="Bookman Old Style"/>
              </a:rPr>
              <a:t>6. Validación de Esquema (Schema Validation)</a:t>
            </a:r>
            <a:endParaRPr b="0" lang="es-CO" sz="1300" strike="noStrike" u="none">
              <a:solidFill>
                <a:srgbClr val="000000"/>
              </a:solidFill>
              <a:uFillTx/>
              <a:latin typeface="Arial"/>
            </a:endParaRPr>
          </a:p>
          <a:p>
            <a:pPr algn="just">
              <a:spcBef>
                <a:spcPts val="1191"/>
              </a:spcBef>
              <a:spcAft>
                <a:spcPts val="992"/>
              </a:spcAft>
            </a:pPr>
            <a:r>
              <a:rPr b="0" lang="es-CO" sz="1300" strike="noStrike" u="none">
                <a:solidFill>
                  <a:srgbClr val="000000"/>
                </a:solidFill>
                <a:uFillTx/>
                <a:latin typeface="Bookman Old Style"/>
              </a:rPr>
              <a:t>MongoDB 3.6 y versiones posteriores permiten definir reglas de validación de esquema en una colección. Esto ayuda a garantizar que los documentos almacenados sigan una estructura consistente, lo que ayuda a mantener la integridad de los datos.</a:t>
            </a:r>
            <a:endParaRPr b="0" lang="es-CO" sz="1300" strike="noStrike" u="none">
              <a:solidFill>
                <a:srgbClr val="000000"/>
              </a:solidFill>
              <a:uFillTx/>
              <a:latin typeface="Arial"/>
            </a:endParaRPr>
          </a:p>
          <a:p>
            <a:pPr algn="just">
              <a:spcBef>
                <a:spcPts val="1191"/>
              </a:spcBef>
              <a:spcAft>
                <a:spcPts val="992"/>
              </a:spcAft>
            </a:pPr>
            <a:r>
              <a:rPr b="1" lang="es-CO" sz="1300" strike="noStrike" u="none">
                <a:solidFill>
                  <a:srgbClr val="000000"/>
                </a:solidFill>
                <a:uFillTx/>
                <a:latin typeface="Bookman Old Style"/>
              </a:rPr>
              <a:t>7. Copia de Seguridad (Backups)</a:t>
            </a:r>
            <a:endParaRPr b="0" lang="es-CO" sz="1300" strike="noStrike" u="none">
              <a:solidFill>
                <a:srgbClr val="000000"/>
              </a:solidFill>
              <a:uFillTx/>
              <a:latin typeface="Arial"/>
            </a:endParaRPr>
          </a:p>
          <a:p>
            <a:pPr algn="just">
              <a:spcBef>
                <a:spcPts val="1191"/>
              </a:spcBef>
              <a:spcAft>
                <a:spcPts val="992"/>
              </a:spcAft>
            </a:pPr>
            <a:r>
              <a:rPr b="0" lang="es-CO" sz="1300" strike="noStrike" u="none">
                <a:solidFill>
                  <a:srgbClr val="000000"/>
                </a:solidFill>
                <a:uFillTx/>
                <a:latin typeface="Bookman Old Style"/>
              </a:rPr>
              <a:t>Aunque no directamente relacionado con la integridad, las copias de seguridad frecuentes son esenciales para garantizar que no se pierdan datos importantes en caso de un fallo del sistema. Puedes usar herramientas como Mongodump o soluciones de respaldo de MongoDB en la nube para proteger tus datos.</a:t>
            </a:r>
            <a:endParaRPr b="0" lang="es-CO" sz="1300" strike="noStrike" u="none">
              <a:solidFill>
                <a:srgbClr val="000000"/>
              </a:solidFill>
              <a:uFillTx/>
              <a:latin typeface="Arial"/>
            </a:endParaRPr>
          </a:p>
          <a:p>
            <a:pPr algn="just">
              <a:spcBef>
                <a:spcPts val="1191"/>
              </a:spcBef>
              <a:spcAft>
                <a:spcPts val="992"/>
              </a:spcAft>
            </a:pPr>
            <a:r>
              <a:rPr b="1" lang="es-CO" sz="1300" strike="noStrike" u="none">
                <a:solidFill>
                  <a:srgbClr val="000000"/>
                </a:solidFill>
                <a:uFillTx/>
                <a:latin typeface="Bookman Old Style"/>
              </a:rPr>
              <a:t>8. Monitoreo y Alerta</a:t>
            </a:r>
            <a:endParaRPr b="0" lang="es-CO" sz="1300" strike="noStrike" u="none">
              <a:solidFill>
                <a:srgbClr val="000000"/>
              </a:solidFill>
              <a:uFillTx/>
              <a:latin typeface="Arial"/>
            </a:endParaRPr>
          </a:p>
          <a:p>
            <a:pPr algn="just">
              <a:spcBef>
                <a:spcPts val="1191"/>
              </a:spcBef>
              <a:spcAft>
                <a:spcPts val="992"/>
              </a:spcAft>
            </a:pPr>
            <a:r>
              <a:rPr b="0" lang="es-CO" sz="1300" strike="noStrike" u="none">
                <a:solidFill>
                  <a:srgbClr val="000000"/>
                </a:solidFill>
                <a:uFillTx/>
                <a:latin typeface="Bookman Old Style"/>
              </a:rPr>
              <a:t>El monitoreo constante de la salud y el rendimiento de tus instancias de MongoDB es clave para prevenir problemas que puedan afectar la integridad de los datos. Usa herramientas como MongoDB Atlas, Prometheus, o MongoDB Monitoring Service (MMS) para obtener métricas de rendimiento y recibir alertas ante problemas.</a:t>
            </a:r>
            <a:endParaRPr b="0" lang="es-CO"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18" name="Imagen 13" descr="Interfaz de usuario gráfica, Texto, Aplicación&#10;&#10;Descripción generada automáticamente"/>
          <p:cNvPicPr/>
          <p:nvPr/>
        </p:nvPicPr>
        <p:blipFill>
          <a:blip r:embed="rId2"/>
          <a:stretch/>
        </p:blipFill>
        <p:spPr>
          <a:xfrm>
            <a:off x="10116720" y="6432840"/>
            <a:ext cx="1814400" cy="263520"/>
          </a:xfrm>
          <a:prstGeom prst="rect">
            <a:avLst/>
          </a:prstGeom>
          <a:ln w="0">
            <a:noFill/>
          </a:ln>
        </p:spPr>
      </p:pic>
      <p:sp>
        <p:nvSpPr>
          <p:cNvPr id="119" name="Rectángulo 7"/>
          <p:cNvSpPr/>
          <p:nvPr/>
        </p:nvSpPr>
        <p:spPr>
          <a:xfrm>
            <a:off x="272880" y="347400"/>
            <a:ext cx="764640" cy="758520"/>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s-CO" sz="1800" strike="noStrike" u="none">
              <a:solidFill>
                <a:srgbClr val="ffffff"/>
              </a:solidFill>
              <a:uFillTx/>
              <a:latin typeface="Calibri"/>
            </a:endParaRPr>
          </a:p>
        </p:txBody>
      </p:sp>
      <p:pic>
        <p:nvPicPr>
          <p:cNvPr id="120" name="Imagen 14" descr=""/>
          <p:cNvPicPr/>
          <p:nvPr/>
        </p:nvPicPr>
        <p:blipFill>
          <a:blip r:embed="rId3"/>
          <a:stretch/>
        </p:blipFill>
        <p:spPr>
          <a:xfrm>
            <a:off x="166680" y="389520"/>
            <a:ext cx="705960" cy="653760"/>
          </a:xfrm>
          <a:prstGeom prst="rect">
            <a:avLst/>
          </a:prstGeom>
          <a:ln w="0">
            <a:noFill/>
          </a:ln>
        </p:spPr>
      </p:pic>
      <p:sp>
        <p:nvSpPr>
          <p:cNvPr id="121" name="CuadroTexto 11"/>
          <p:cNvSpPr/>
          <p:nvPr/>
        </p:nvSpPr>
        <p:spPr>
          <a:xfrm>
            <a:off x="3366720" y="521280"/>
            <a:ext cx="577692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CO" sz="3200" strike="noStrike" u="none">
                <a:solidFill>
                  <a:schemeClr val="accent5">
                    <a:lumMod val="60000"/>
                    <a:lumOff val="40000"/>
                  </a:schemeClr>
                </a:solidFill>
                <a:uFillTx/>
                <a:latin typeface="Calibri"/>
              </a:rPr>
              <a:t>Aseguramiento de la integridad</a:t>
            </a:r>
            <a:endParaRPr b="0" lang="es-CO" sz="3200" strike="noStrike" u="none">
              <a:solidFill>
                <a:srgbClr val="000000"/>
              </a:solidFill>
              <a:uFillTx/>
              <a:latin typeface="Arial"/>
            </a:endParaRPr>
          </a:p>
        </p:txBody>
      </p:sp>
      <p:pic>
        <p:nvPicPr>
          <p:cNvPr id="122" name="Picture 7" descr="Use Cases | MongoDB"/>
          <p:cNvPicPr/>
          <p:nvPr/>
        </p:nvPicPr>
        <p:blipFill>
          <a:blip r:embed="rId4"/>
          <a:stretch/>
        </p:blipFill>
        <p:spPr>
          <a:xfrm>
            <a:off x="7432920" y="2462040"/>
            <a:ext cx="3686400" cy="2475360"/>
          </a:xfrm>
          <a:prstGeom prst="rect">
            <a:avLst/>
          </a:prstGeom>
          <a:ln w="0">
            <a:noFill/>
          </a:ln>
        </p:spPr>
      </p:pic>
      <p:sp>
        <p:nvSpPr>
          <p:cNvPr id="123" name=""/>
          <p:cNvSpPr txBox="1"/>
          <p:nvPr/>
        </p:nvSpPr>
        <p:spPr>
          <a:xfrm>
            <a:off x="814680" y="1466280"/>
            <a:ext cx="6216120" cy="4611960"/>
          </a:xfrm>
          <a:prstGeom prst="rect">
            <a:avLst/>
          </a:prstGeom>
          <a:noFill/>
          <a:ln w="0">
            <a:noFill/>
          </a:ln>
        </p:spPr>
        <p:txBody>
          <a:bodyPr lIns="90000" rIns="90000" tIns="45000" bIns="45000" anchor="t">
            <a:noAutofit/>
          </a:bodyPr>
          <a:p>
            <a:pPr algn="just">
              <a:spcBef>
                <a:spcPts val="1191"/>
              </a:spcBef>
              <a:spcAft>
                <a:spcPts val="992"/>
              </a:spcAft>
            </a:pPr>
            <a:r>
              <a:rPr b="1" lang="es-CO" sz="1600" strike="noStrike" u="none">
                <a:solidFill>
                  <a:srgbClr val="000000"/>
                </a:solidFill>
                <a:uFillTx/>
                <a:latin typeface="Bookman Old Style"/>
              </a:rPr>
              <a:t>9. Manejo de Fallos</a:t>
            </a:r>
            <a:endParaRPr b="1" lang="es-CO" sz="1600" strike="noStrike" u="none">
              <a:solidFill>
                <a:srgbClr val="000000"/>
              </a:solidFill>
              <a:uFillTx/>
              <a:latin typeface="Arial"/>
            </a:endParaRPr>
          </a:p>
          <a:p>
            <a:pPr algn="just">
              <a:spcBef>
                <a:spcPts val="1191"/>
              </a:spcBef>
              <a:spcAft>
                <a:spcPts val="992"/>
              </a:spcAft>
            </a:pPr>
            <a:r>
              <a:rPr b="0" lang="es-CO" sz="1600" strike="noStrike" u="none">
                <a:solidFill>
                  <a:srgbClr val="000000"/>
                </a:solidFill>
                <a:uFillTx/>
                <a:latin typeface="Bookman Old Style"/>
              </a:rPr>
              <a:t>Asegúrate de contar con un sistema adecuado de manejo de fallos. Las características como la automática conmutación por error (failover) en conjuntos de réplicas aseguran que si un nodo primario falla, un nodo secundario lo reemplace automáticamente, manteniendo la disponibilidad y consistencia.</a:t>
            </a:r>
            <a:endParaRPr b="0" lang="es-CO" sz="1600" strike="noStrike" u="none">
              <a:solidFill>
                <a:srgbClr val="000000"/>
              </a:solidFill>
              <a:uFillTx/>
              <a:latin typeface="Arial"/>
            </a:endParaRPr>
          </a:p>
          <a:p>
            <a:r>
              <a:rPr b="1" lang="es-CO" sz="1600" strike="noStrike" u="none">
                <a:solidFill>
                  <a:srgbClr val="000000"/>
                </a:solidFill>
                <a:uFillTx/>
                <a:latin typeface="Bookman Old Style"/>
              </a:rPr>
              <a:t>10. Configuración de Seguridad</a:t>
            </a:r>
            <a:endParaRPr b="1" lang="es-CO" sz="1600" strike="noStrike" u="none">
              <a:solidFill>
                <a:srgbClr val="000000"/>
              </a:solidFill>
              <a:uFillTx/>
              <a:latin typeface="Arial"/>
            </a:endParaRPr>
          </a:p>
          <a:p>
            <a:pPr algn="just">
              <a:spcBef>
                <a:spcPts val="1191"/>
              </a:spcBef>
              <a:spcAft>
                <a:spcPts val="992"/>
              </a:spcAft>
            </a:pPr>
            <a:r>
              <a:rPr b="0" lang="es-CO" sz="1600" strike="noStrike" u="none">
                <a:solidFill>
                  <a:srgbClr val="000000"/>
                </a:solidFill>
                <a:uFillTx/>
                <a:latin typeface="Bookman Old Style"/>
              </a:rPr>
              <a:t>Implementar medidas de seguridad como autenticación y autorización también es fundamental para mantener la integridad de los datos. MongoDB permite la autenticación basada en roles (RBAC), donde los usuarios solo tienen acceso a las operaciones que les son necesarias, y permite cifrar datos en reposo y en tránsito.</a:t>
            </a:r>
            <a:endParaRPr b="0" lang="es-CO" sz="1600" strike="noStrike" u="none">
              <a:solidFill>
                <a:srgbClr val="000000"/>
              </a:solidFill>
              <a:uFillTx/>
              <a:latin typeface="Arial"/>
            </a:endParaRPr>
          </a:p>
          <a:p>
            <a:endParaRPr b="0" lang="es-CO"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4361</TotalTime>
  <Application>LibreOffice/24.8.2.1$Windows_X86_64 LibreOffice_project/0f794b6e29741098670a3b95d60478a65d05ef13</Application>
  <AppVersion>15.0000</AppVersion>
  <Words>840</Words>
  <Paragraphs>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2023-03-30T14:23:16Z</dcterms:created>
  <dc:creator>Ogp Informatica</dc:creator>
  <dc:description/>
  <dc:language>es-CO</dc:language>
  <cp:lastModifiedBy/>
  <dcterms:modified xsi:type="dcterms:W3CDTF">2024-11-04T19:32:37Z</dcterms:modified>
  <cp:revision>105</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10</vt:i4>
  </property>
</Properties>
</file>