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20" r:id="rId9"/>
    <p:sldId id="315" r:id="rId10"/>
    <p:sldId id="30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406444" y="1797659"/>
            <a:ext cx="10532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Módulos y Paquetes en Node.js</a:t>
            </a:r>
            <a:endParaRPr kumimoji="0" lang="es-CO" sz="48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54" y="487194"/>
            <a:ext cx="966466" cy="883434"/>
          </a:xfrm>
          <a:prstGeom prst="rect">
            <a:avLst/>
          </a:prstGeom>
        </p:spPr>
      </p:pic>
      <p:pic>
        <p:nvPicPr>
          <p:cNvPr id="1026" name="Picture 2" descr="Folder node js - Social media &amp; Logo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0" y="3442133"/>
            <a:ext cx="2828694" cy="28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519983" y="2391759"/>
            <a:ext cx="5473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entury" panose="02040604050505020304" pitchFamily="18" charset="0"/>
              </a:rPr>
              <a:t>Node.js utiliza un sistema modular basado en CommonJS, que permite dividir el código en módulos para mejorar la organización y reutilización. Un módulo es cualquier archivo de JavaScript que puede exportar funcionalidades para ser utilizadas en otras partes de la aplicación. Este enfoque facilita el mantenimiento y el desarrollo en equipo, ya que cada módulo encapsula una funcionalidad específica.</a:t>
            </a:r>
            <a:endParaRPr lang="es-CO" b="1" dirty="0">
              <a:latin typeface="Century" panose="020406040505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95048" y="459851"/>
            <a:ext cx="75469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6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a los Módulos en Node.js</a:t>
            </a:r>
            <a:endParaRPr lang="es-ES" sz="36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050" name="Picture 2" descr="nodejs, Development, Code, Logo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44" y="2491511"/>
            <a:ext cx="4220351" cy="26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 flipV="1">
            <a:off x="357447" y="2119745"/>
            <a:ext cx="5843848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73050" y="5261956"/>
            <a:ext cx="5903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75956" y="434381"/>
            <a:ext cx="546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Tipos de Módulos en Node.js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894" y="1705899"/>
            <a:ext cx="590290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Módulos nativos o core modules</a:t>
            </a:r>
            <a:r>
              <a:rPr kumimoji="0" lang="es-CO" altLang="es-CO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Son módulos preinstalados en Node.js que proporcionan funcionalidades básicas del entorno como fs (sistema de archivos), http, path, os, etc. No requieren instalación y se cargan directamente con require().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Módulos locales o personalizados</a:t>
            </a:r>
            <a:r>
              <a:rPr kumimoji="0" lang="es-CO" altLang="es-CO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Son creados por los desarrolladores para encapsular la lógica específica de la aplicación. Permiten reutilizar código y mantener la lógica en diferentes partes del proyecto de manera aislada.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Módulos de terceros</a:t>
            </a:r>
            <a:r>
              <a:rPr kumimoji="0" lang="es-CO" altLang="es-CO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Son paquetes desarrollados por la comunidad y disponibles a través de npm. Ofrecen soluciones listas para usar en tareas comunes, como servidores web (express) o validación de datos (joi). </a:t>
            </a:r>
          </a:p>
        </p:txBody>
      </p:sp>
      <p:pic>
        <p:nvPicPr>
          <p:cNvPr id="3075" name="Picture 3" descr="N° 5 | Módulos en Node.js | Curso de NodeJS con Expr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95" y="2536959"/>
            <a:ext cx="5034851" cy="2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52255" y="466062"/>
            <a:ext cx="722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Importación y Exportación de Módulos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8725" y="2159285"/>
            <a:ext cx="564541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Node.js utiliza la función require() para importar módulos, mientras que module.exports o exports se usa para exportar funcionalidades desde un módulo. Esto permite que los módulos sean reutilizados en otras partes del proyecto.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module.exports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define qué partes del módulo están disponibles para otros archivos.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require()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importa esas partes exportadas y las hace accesibles en el archivo que las llama.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Este sistema permite el encapsulamiento de código, facilitando la colaboración y mantenimiento.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 descr="Importar módulos en Node.js simplificado | KeepCo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10" y="2484394"/>
            <a:ext cx="4978278" cy="242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10444" y="458861"/>
            <a:ext cx="691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Creación de Módulos Personalizados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2596" y="2018580"/>
            <a:ext cx="578565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Los módulos personalizados son archivos que contienen código que puede ser reutilizado en diferentes lugares de la aplicación.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Un módulo puede contener cualquier combinación de funciones, objetos y variables, encapsulando la lógica relacionada.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Exportar elementos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Con module.exports se definen las partes del código que serán accesibles externamente.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Importar en otros archivos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Con require(), el módulo personalizado puede ser importado donde sea necesario, lo que ayuda a mantener el código más limpio y organizado.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  <p:pic>
        <p:nvPicPr>
          <p:cNvPr id="5127" name="Picture 7" descr="Curso Introducción a Node exportar e importar modulos prop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7" y="2275672"/>
            <a:ext cx="5376472" cy="30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57600" y="371848"/>
            <a:ext cx="412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Paquetes en Node.js</a:t>
            </a:r>
            <a:endParaRPr lang="es-CO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354" y="1825350"/>
            <a:ext cx="58060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Un paquete es una colección de módulos agrupados en un solo proyecto. Los paquetes pueden ser bibliotecas, frameworks o incluso módulos individuales que realizan una tarea específica.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package.json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Es el archivo de configuración de un paquete. Contiene metadatos importantes, como nombre, versión, descripción, autor, dependencias y scripts.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Los paquetes permiten compartir y reutilizar código fácilmente en diferentes proyectos. También facilitan la instalación y administración de bibliotecas a través de npm.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  <p:pic>
        <p:nvPicPr>
          <p:cNvPr id="6147" name="Picture 3" descr="2 - Node.JS Instalar paquetes - Comandos básicos y má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649" y="1825350"/>
            <a:ext cx="5417529" cy="406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93954" y="444002"/>
            <a:ext cx="588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Gestión de Paquetes con npm</a:t>
            </a:r>
            <a:endParaRPr lang="es-CO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2438" y="1689145"/>
            <a:ext cx="596529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npm es el gestor de paquetes predeterminado para Node.js. Proporciona una plataforma para instalar, actualizar y compartir paquetes.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Instalación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Los paquetes se instalan con el comando npm install, que descarga el paquete y lo agrega al directorio node_modules.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Dependencias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npm facilita la administración de dependencias, listando los paquetes utilizados por el proyecto en el archivo package.json. Esto asegura que todos los desarrolladores utilicen las mismas versiones de los paquetes.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Actualización y Mantenimiento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npm permite actualizar paquetes a versiones más recientes de forma segura, minimizando conflictos.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Alerta para desarrolladores: Paquetes NPM para Node.js que ocultan el  peligroso malware TurkoR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36" y="2362198"/>
            <a:ext cx="4984595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51445" y="414358"/>
            <a:ext cx="836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Beneficios del Uso de Módulos y Paquetes</a:t>
            </a:r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4288" y="1841867"/>
            <a:ext cx="595096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sz="1600" b="1" dirty="0">
                <a:latin typeface="Century" panose="02040604050505020304" pitchFamily="18" charset="0"/>
              </a:rPr>
              <a:t>Mejora de la Modularidad</a:t>
            </a:r>
            <a:r>
              <a:rPr lang="es-MX" sz="1600" dirty="0">
                <a:latin typeface="Century" panose="02040604050505020304" pitchFamily="18" charset="0"/>
              </a:rPr>
              <a:t>: Los módulos permiten dividir el código en partes más pequeñas y manejables, lo que facilita la colaboración en equipos de desarrollo y mejora la legibilidad del código</a:t>
            </a:r>
            <a:r>
              <a:rPr lang="es-MX" sz="1600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sz="1600" dirty="0">
              <a:latin typeface="Century" panose="02040604050505020304" pitchFamily="18" charset="0"/>
            </a:endParaRPr>
          </a:p>
          <a:p>
            <a:pPr algn="just"/>
            <a:r>
              <a:rPr lang="es-MX" sz="1600" b="1" dirty="0">
                <a:latin typeface="Century" panose="02040604050505020304" pitchFamily="18" charset="0"/>
              </a:rPr>
              <a:t>Reutilización de Código</a:t>
            </a:r>
            <a:r>
              <a:rPr lang="es-MX" sz="1600" dirty="0">
                <a:latin typeface="Century" panose="02040604050505020304" pitchFamily="18" charset="0"/>
              </a:rPr>
              <a:t>: Los módulos y paquetes se pueden reutilizar en diferentes proyectos, lo que ahorra tiempo y esfuerzo, además de garantizar consistencia en la lógica</a:t>
            </a:r>
            <a:r>
              <a:rPr lang="es-MX" sz="1600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sz="1600" dirty="0">
              <a:latin typeface="Century" panose="02040604050505020304" pitchFamily="18" charset="0"/>
            </a:endParaRPr>
          </a:p>
          <a:p>
            <a:pPr algn="just"/>
            <a:r>
              <a:rPr lang="es-MX" sz="1600" b="1" dirty="0">
                <a:latin typeface="Century" panose="02040604050505020304" pitchFamily="18" charset="0"/>
              </a:rPr>
              <a:t>Actualización Centralizada</a:t>
            </a:r>
            <a:r>
              <a:rPr lang="es-MX" sz="1600" dirty="0">
                <a:latin typeface="Century" panose="02040604050505020304" pitchFamily="18" charset="0"/>
              </a:rPr>
              <a:t>: Con npm, es sencillo actualizar paquetes a nuevas versiones, lo que asegura que el proyecto siempre esté utilizando las últimas mejoras y correcciones de seguridad</a:t>
            </a:r>
            <a:r>
              <a:rPr lang="es-MX" sz="1600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sz="1600" dirty="0">
              <a:latin typeface="Century" panose="02040604050505020304" pitchFamily="18" charset="0"/>
            </a:endParaRPr>
          </a:p>
          <a:p>
            <a:pPr algn="just"/>
            <a:r>
              <a:rPr lang="es-MX" sz="1600" b="1" dirty="0">
                <a:latin typeface="Century" panose="02040604050505020304" pitchFamily="18" charset="0"/>
              </a:rPr>
              <a:t>Escalabilidad</a:t>
            </a:r>
            <a:r>
              <a:rPr lang="es-MX" sz="1600" dirty="0">
                <a:latin typeface="Century" panose="02040604050505020304" pitchFamily="18" charset="0"/>
              </a:rPr>
              <a:t>: Los módulos permiten que el proyecto crezca de manera ordenada, añadiendo nuevas funcionalidades sin comprometer el rendimiento o la mantenibilidad.</a:t>
            </a:r>
          </a:p>
        </p:txBody>
      </p:sp>
      <p:pic>
        <p:nvPicPr>
          <p:cNvPr id="8194" name="Picture 2" descr="Qué es NPM de Node.js? - Bambu Mobil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73" y="2381811"/>
            <a:ext cx="5223704" cy="293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7" y="1198282"/>
            <a:ext cx="2431085" cy="24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47216" y="1911927"/>
            <a:ext cx="7893322" cy="344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400" b="1" dirty="0">
                <a:solidFill>
                  <a:srgbClr val="7030A0"/>
                </a:solidFill>
                <a:latin typeface="Arial" panose="020B0604020202020204" pitchFamily="34" charset="0"/>
              </a:rPr>
              <a:t>El uso de módulos y paquetes en Node.js permite una mejor organización, reutilización y escalabilidad del código. Los módulos personalizados facilitan la encapsulación de funcionalidades, mientras que los paquetes gestionados con npm proporcionan acceso a una gran variedad de herramientas y bibliotecas. En conjunto, estos elementos permiten desarrollar aplicaciones más eficientes y fáciles de mantener.</a:t>
            </a:r>
            <a:endParaRPr kumimoji="0" lang="es-CO" altLang="es-C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744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102</cp:revision>
  <dcterms:created xsi:type="dcterms:W3CDTF">2023-03-30T14:23:16Z</dcterms:created>
  <dcterms:modified xsi:type="dcterms:W3CDTF">2024-10-18T03:53:56Z</dcterms:modified>
</cp:coreProperties>
</file>