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00" r:id="rId3"/>
    <p:sldId id="320" r:id="rId4"/>
    <p:sldId id="319" r:id="rId5"/>
    <p:sldId id="318" r:id="rId6"/>
    <p:sldId id="317" r:id="rId7"/>
    <p:sldId id="315" r:id="rId8"/>
    <p:sldId id="30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48" y="2850632"/>
            <a:ext cx="6639061" cy="3417164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901051" y="1096306"/>
            <a:ext cx="10711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5400" b="1" dirty="0">
                <a:solidFill>
                  <a:srgbClr val="332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Ingeniería de Requerimientos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8" y="212872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FCAA62-1EAB-4324-BADD-BE365E932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878" y="4493984"/>
            <a:ext cx="4542830" cy="2163594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783289" y="2965338"/>
            <a:ext cx="10240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La ingeniería de requerimientos es un proceso sistemático mediante el cual se determinan los servicios que el software como producto debe suministrar y las restricciones sobre las cuales operará.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Aquí se introduce el término “servicio” que en algunos casos es una forma más descriptiva de llamar a los requerimientos.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264034" y="1554171"/>
            <a:ext cx="3098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Definición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033748" y="1554171"/>
            <a:ext cx="7559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Clases de Requerimientos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5903658" y="3857105"/>
            <a:ext cx="8313" cy="2707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916848" y="3882043"/>
            <a:ext cx="58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7030A0"/>
                </a:solidFill>
                <a:latin typeface="Arial Black" panose="020B0A04020102020204" pitchFamily="34" charset="0"/>
              </a:rPr>
              <a:t>1</a:t>
            </a:r>
            <a:endParaRPr lang="es-CO" sz="2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3288" y="4484226"/>
            <a:ext cx="4819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rgbClr val="9966FF"/>
                </a:solidFill>
              </a:rPr>
              <a:t>FUNCIONALES</a:t>
            </a:r>
            <a:endParaRPr lang="es-MX" sz="1600" dirty="0">
              <a:solidFill>
                <a:srgbClr val="9966FF"/>
              </a:solidFill>
            </a:endParaRPr>
          </a:p>
          <a:p>
            <a:endParaRPr lang="es-MX" sz="1600" dirty="0"/>
          </a:p>
          <a:p>
            <a:pPr algn="just"/>
            <a:r>
              <a:rPr lang="es-MX" sz="1600" dirty="0"/>
              <a:t>Son los requerimientos que surgen de las necesidades puntuales del cliente, por ejemplo: emitir reporte de ventas diario, permitir el registro de los asientos contables, etc.</a:t>
            </a:r>
            <a:endParaRPr lang="es-CO" sz="1600" dirty="0"/>
          </a:p>
        </p:txBody>
      </p:sp>
      <p:sp>
        <p:nvSpPr>
          <p:cNvPr id="12" name="Anillo 11"/>
          <p:cNvSpPr/>
          <p:nvPr/>
        </p:nvSpPr>
        <p:spPr>
          <a:xfrm>
            <a:off x="2866161" y="3857105"/>
            <a:ext cx="485884" cy="425048"/>
          </a:xfrm>
          <a:prstGeom prst="donut">
            <a:avLst>
              <a:gd name="adj" fmla="val 615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212852" y="4471267"/>
            <a:ext cx="56078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9966FF"/>
                </a:solidFill>
              </a:rPr>
              <a:t>NO FUNCIONALES</a:t>
            </a:r>
            <a:endParaRPr lang="es-MX" sz="1600" dirty="0">
              <a:solidFill>
                <a:srgbClr val="9966FF"/>
              </a:solidFill>
            </a:endParaRPr>
          </a:p>
          <a:p>
            <a:pPr algn="just"/>
            <a:endParaRPr lang="es-MX" sz="1600" dirty="0"/>
          </a:p>
          <a:p>
            <a:pPr algn="just"/>
            <a:endParaRPr lang="es-MX" sz="1600" dirty="0"/>
          </a:p>
          <a:p>
            <a:pPr algn="just"/>
            <a:r>
              <a:rPr lang="es-MX" sz="1600" dirty="0"/>
              <a:t>Son los requerimientos que surgen de las restricciones o condiciones en las cuales debe operar el software como seguridad, desempeño, tipo de proceso de desarrollo, tipos de huellas de auditoría, etc.</a:t>
            </a:r>
            <a:endParaRPr lang="es-CO" sz="1600" dirty="0"/>
          </a:p>
        </p:txBody>
      </p:sp>
      <p:sp>
        <p:nvSpPr>
          <p:cNvPr id="17" name="Anillo 16"/>
          <p:cNvSpPr/>
          <p:nvPr/>
        </p:nvSpPr>
        <p:spPr>
          <a:xfrm>
            <a:off x="8679528" y="3857105"/>
            <a:ext cx="485884" cy="425048"/>
          </a:xfrm>
          <a:prstGeom prst="donut">
            <a:avLst>
              <a:gd name="adj" fmla="val 615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6EAF13-4005-4B10-B877-45A46E20F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774" y="2296213"/>
            <a:ext cx="3023139" cy="1409364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8723956" y="3857105"/>
            <a:ext cx="58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7030A0"/>
                </a:solidFill>
                <a:latin typeface="Arial Black" panose="020B0A04020102020204" pitchFamily="34" charset="0"/>
              </a:rPr>
              <a:t>2</a:t>
            </a:r>
            <a:endParaRPr lang="es-CO" sz="2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783289" y="2965338"/>
            <a:ext cx="10240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Los requerimientos o servicios que el software debe suministrar se pueden clasificar en:</a:t>
            </a:r>
            <a:endParaRPr lang="es-CO" sz="2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8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50109" y="1554171"/>
            <a:ext cx="9326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Clasificación de Requerimientos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A765BB-EE1F-4065-9112-2685C1F2A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2" y="2532650"/>
            <a:ext cx="9134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4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693004" y="2571547"/>
            <a:ext cx="102407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/>
              <a:t>Que sean únicos:</a:t>
            </a:r>
            <a:r>
              <a:rPr lang="es-MX" sz="2000" dirty="0"/>
              <a:t> que no se repitan y de esta forma poder identificarlos para facilitar su manejo.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b="1" dirty="0"/>
              <a:t>Que sean concretos:</a:t>
            </a:r>
            <a:r>
              <a:rPr lang="es-MX" sz="2000" dirty="0"/>
              <a:t> deben definir una manera clara, precisa y concisa el qué o razón de ser del requerimiento.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b="1" dirty="0"/>
              <a:t>Que sean realizables:</a:t>
            </a:r>
            <a:r>
              <a:rPr lang="es-MX" sz="2000" dirty="0"/>
              <a:t> el analista deberá tener en cuenta las restricciones de tiempo y costo del proyecto.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b="1" dirty="0"/>
              <a:t>Que tengan prioridad:</a:t>
            </a:r>
            <a:r>
              <a:rPr lang="es-MX" sz="2000" dirty="0"/>
              <a:t> los requerimientos se deben priorizar ya que es probable que todos no se puedan realizar en un primer proyecto de desarrollo.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b="1" dirty="0"/>
              <a:t>Que sean pertinentes:</a:t>
            </a:r>
            <a:r>
              <a:rPr lang="es-MX" sz="2000" dirty="0"/>
              <a:t> los requerimientos deben ayudar a la empresa a cumplir sus objetivos del negocio.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60311" y="1554171"/>
            <a:ext cx="10906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7030A0"/>
                </a:solidFill>
              </a:rPr>
              <a:t>Características de los Requerimientos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23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37609" y="1554171"/>
            <a:ext cx="107515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400" b="1" dirty="0">
                <a:ln/>
                <a:solidFill>
                  <a:srgbClr val="7030A0"/>
                </a:solidFill>
              </a:rPr>
              <a:t>Etapas para especificación de requerimientos</a:t>
            </a:r>
            <a:endParaRPr lang="es-ES" sz="4400" b="1" cap="none" spc="0" dirty="0">
              <a:ln/>
              <a:solidFill>
                <a:srgbClr val="7030A0"/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775F70-141C-453B-931B-F11CB6174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119" y="2771601"/>
            <a:ext cx="7290440" cy="35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4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706582" y="1596044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65" y="1148411"/>
            <a:ext cx="2820381" cy="28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69869" y="2182204"/>
            <a:ext cx="933519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Los requerimientos son importantes en el desarrollo de software y aplicaciones porque proporcionan una hoja de ruta para el proyecto. Sin requerimientos, sería difícil saber en qué se necesita construir, cómo debe funcionar y cómo probarlo.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323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Julio Castaño</cp:lastModifiedBy>
  <cp:revision>96</cp:revision>
  <dcterms:created xsi:type="dcterms:W3CDTF">2023-03-30T14:23:16Z</dcterms:created>
  <dcterms:modified xsi:type="dcterms:W3CDTF">2024-08-14T14:45:28Z</dcterms:modified>
</cp:coreProperties>
</file>