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856211" y="2783790"/>
            <a:ext cx="10512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Ejemplos y ejercicios de diagramas ERD; normalización de entidades.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72" y="1278404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▷ Diagrama de componentes. Teoría y ejemp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21" y="2987675"/>
            <a:ext cx="4295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47956" y="1244579"/>
            <a:ext cx="80472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Componentes Principales de un Diagrama ERD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05432" y="2327611"/>
            <a:ext cx="49540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Relaciones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Describen cómo las entidades están conectadas entre sí. Pueden ser de varios tipos: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 a Uno (1:1)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Cada entidad en la relación está asociada con solo una entidad de la otra.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 a Muchos (1)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Una entidad en la relación está asociada con muchas entidades de la otra.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Muchos a Muchos (M)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Muchas entidades de una tabla pueden estar asociadas con muchas entidades de la otra.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Son características o propiedades de una entidad. Por ejemplo, la entidad "Cliente" podría tener los atributos "Nombre", "Dirección" y "Correo Electrónico".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Llaves Primarias (PK)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atributo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conjunto de atributos que identifica de manera única a una</a:t>
            </a: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tación Modelo Entidad Rel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09" y="2746923"/>
            <a:ext cx="39338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67407" y="1261982"/>
            <a:ext cx="625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Notaciones Utilizadas en Diagramas ERD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1104" y="2626346"/>
            <a:ext cx="47391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400" dirty="0"/>
              <a:t>Existen varias notaciones para los ERD, pero las más comunes incluyen</a:t>
            </a:r>
            <a:r>
              <a:rPr lang="es-MX" sz="1400" dirty="0" smtClean="0"/>
              <a:t>:</a:t>
            </a:r>
          </a:p>
          <a:p>
            <a:endParaRPr lang="es-MX" sz="1400" dirty="0"/>
          </a:p>
          <a:p>
            <a:r>
              <a:rPr lang="es-MX" sz="1400" b="1" dirty="0"/>
              <a:t>Notación de Chen</a:t>
            </a:r>
            <a:r>
              <a:rPr lang="es-MX" sz="1400" dirty="0"/>
              <a:t>: Representa las entidades con rectángulos, las relaciones con diamantes y los atributos con óvalos. Es fácil de entender pero puede volverse compleja para grandes sistemas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/>
              <a:t>Notación de Crow’s Foot (Pata de Cuervo)</a:t>
            </a:r>
            <a:r>
              <a:rPr lang="es-MX" sz="1400" dirty="0"/>
              <a:t>: Representa las entidades con rectángulos y las relaciones con líneas que terminan en pies de cuervo para indicar la cardinalidad. Es más compacta y ampliamente utilizada en entornos comerciales.</a:t>
            </a:r>
          </a:p>
        </p:txBody>
      </p:sp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Normalización - Mi sit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243" y="2145237"/>
            <a:ext cx="4825601" cy="39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57353" y="1281593"/>
            <a:ext cx="418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Proceso de Normalización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4851" y="2361367"/>
            <a:ext cx="419792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Primera Forma Normal (1NF)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Asegura que cada columna contenga solo valores atómicos (sin listas o conjuntos de valores).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 los duplicados de filas.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Segunda Forma Normal (2NF)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Cumple con 1NF.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 dependencias parciales, es decir, elimina columnas que dependen parcialmente de una clave primaria compuesta.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Tercera Forma Normal (3NF)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Cumple con 2NF.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 dependencias transitivas, es decir, elimina columnas que dependen de otras columnas que no son la clave primaria.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3" descr="Esquema del proceso de normalización/acreditación/certificación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Qué es un Diagrama de entidad relación (DER)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54" y="2399857"/>
            <a:ext cx="5959137" cy="352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39135" y="1179159"/>
            <a:ext cx="718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Avanzando en la Teoría de los Diagramas ERD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5637" y="2271853"/>
            <a:ext cx="539711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 Binaria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Involucra dos entidades. Este es el tipo más común de relación y puede 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1:1 (Uno a Uno)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 registro de una entidad se relaciona con exactamente un registro de otra entidad.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(Uno a Muchos)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 registro de una entidad se relaciona con múltiples registros de otra entidad.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(Muchos a Muchos)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Múltiples registros de una entidad se relacionan con múltiples registros de otra entidad.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 Ternaria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Involucra tres entidades diferentes. Por ejemplo, en un sistema de compras, podría haber una relación entre "Proveedor", "Producto", y "Orden de Compra".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 Recursiva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Cuando una entidad se relaciona consigo misma. Por ejemplo, una entidad "Empleado" puede tener una relación recursiva "Gerente", donde cada empleado puede ser supervisado por otro empleado.</a:t>
            </a:r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TECNOLOGIAS PARA LA INTEGRACION DE SOLU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78" y="2606332"/>
            <a:ext cx="5610736" cy="23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63810" y="1301646"/>
            <a:ext cx="4031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Restricciones de Integridad</a:t>
            </a:r>
            <a:endParaRPr lang="es-CO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5637" y="2115255"/>
            <a:ext cx="475594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 de Entidad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asegura que cada fila en una tabla sea única. Esto se garantiza mediante la clave primaria (PK), que debe ser única y no puede contener valores nulos.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 Referencial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Mantiene la consistencia entre las relaciones. Una clave foránea (FK) en una entidad debe coincidir con una clave primaria en otra entidad o ser nula. Esto asegura que las relaciones entre entidades sean válidas y que los registros relacionados existan.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Restricciones de Dominio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Establecen el tipo y el rango de valores que pueden almacenarse en un atributo. Por ejemplo, un atributo "Edad" debe ser un número entero positivo.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Restricciones de Cardinalidad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Definen el número mínimo y máximo de instancias de una entidad que pueden participar en una relación. Por ejemplo, una restricción de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 que una instancia de la primera entidad puede relacionarse con muchas instancias de la segunda entidad.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94500" y="1280933"/>
            <a:ext cx="4630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Beneficios de la Normalización</a:t>
            </a:r>
            <a:endParaRPr lang="es-CO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12423" y="2542324"/>
            <a:ext cx="42727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Reducción de Redundancia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Minimiza la duplicación de datos, lo que reduce el espacio de almacenamiento y mejora la eficiencia.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 de la Consistencia de Datos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Garantiza que la información se almacene de manera coherente y se mantenga actualizada.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el Mantenimiento de la Base de Datos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Simplifica la inserción, actualización, y eliminación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 del Rendimiento de las Consultas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Aunque la normalización puede incrementar el número de tablas, puede mejorar el rendimiento de ciertas consultas al reducir el tamaño de los datos manejados. </a:t>
            </a:r>
          </a:p>
        </p:txBody>
      </p:sp>
      <p:pic>
        <p:nvPicPr>
          <p:cNvPr id="6147" name="Picture 3" descr="Beneficios de la Normalizació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44" y="2542324"/>
            <a:ext cx="4646284" cy="26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6" y="1525509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179234"/>
            <a:ext cx="72154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El diseño adecuado de los diagramas ERD y la correcta normalización de las entidades son esenciales para asegurar la eficiencia, la consistencia y la integridad de las bases de datos. Estos procesos ayudan a evitar problemas de redundancia, mejorar el rendimiento de las consultas y garantizar que los datos se mantengan organizados y precisos. Practicar con diferentes ejemplos y ejercicios es clave para dominar estos conceptos en el diseño de bases de datos relacionales.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844</Words>
  <Application>Microsoft Office PowerPoint</Application>
  <PresentationFormat>Panorámica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114</cp:revision>
  <dcterms:created xsi:type="dcterms:W3CDTF">2023-03-30T14:23:16Z</dcterms:created>
  <dcterms:modified xsi:type="dcterms:W3CDTF">2024-09-09T17:35:54Z</dcterms:modified>
</cp:coreProperties>
</file>