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00" r:id="rId3"/>
    <p:sldId id="302" r:id="rId4"/>
    <p:sldId id="316" r:id="rId5"/>
    <p:sldId id="317" r:id="rId6"/>
    <p:sldId id="318" r:id="rId7"/>
    <p:sldId id="315" r:id="rId8"/>
    <p:sldId id="30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822960" y="3099673"/>
            <a:ext cx="10512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Conceptos de normalización; primeras formas normales.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32" y="1202086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873170" y="3049545"/>
            <a:ext cx="5371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La </a:t>
            </a:r>
            <a:r>
              <a:rPr lang="es-MX" b="1" dirty="0"/>
              <a:t>normalización</a:t>
            </a:r>
            <a:r>
              <a:rPr lang="es-MX" dirty="0"/>
              <a:t> es un proceso de diseño de bases de datos que organiza los datos para minimizar la redundancia y mejorar la integridad de los datos. Este proceso se lleva a cabo mediante la descomposición de tablas grandes en tablas más pequeñas y la definición de relaciones entre ellas, eliminando datos repetidos e inconsistentes.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3492047" y="1383955"/>
            <a:ext cx="46758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¿Qué es la Normalización?</a:t>
            </a:r>
            <a:endParaRPr lang="es-E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5" name="Picture 2" descr="Normalización. Normas, Significado, Organism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27" y="2568571"/>
            <a:ext cx="4094201" cy="272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433415" y="1370047"/>
            <a:ext cx="4979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Objetivos de la Normalización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3941" y="2684534"/>
            <a:ext cx="364184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Eliminar Redundancia de Datos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Reducir la duplicación de datos almacenados en múltiples lugares.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Mejorar la Integridad de los Datos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Asegurar que los datos sean precisos y consistentes a través de la base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Facilitar el Mantenimiento de la Base de Datos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Simplificar las operaciones de inserción, actualización, y eliminación de datos. </a:t>
            </a:r>
          </a:p>
        </p:txBody>
      </p:sp>
      <p:pic>
        <p:nvPicPr>
          <p:cNvPr id="7" name="Picture 3" descr="Normalización - EcuR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29" y="2501144"/>
            <a:ext cx="3121141" cy="286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74433" y="1281593"/>
            <a:ext cx="59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Primera Forma Normal (1NF)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9709" y="2587127"/>
            <a:ext cx="468944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400" dirty="0"/>
              <a:t>Una tabla está en </a:t>
            </a:r>
            <a:r>
              <a:rPr lang="es-MX" sz="1400" b="1" dirty="0"/>
              <a:t>Primera Forma Normal (1NF)</a:t>
            </a:r>
            <a:r>
              <a:rPr lang="es-MX" sz="1400" dirty="0"/>
              <a:t> si cumple con las siguientes reglas</a:t>
            </a:r>
            <a:r>
              <a:rPr lang="es-MX" sz="1400" dirty="0" smtClean="0"/>
              <a:t>:</a:t>
            </a:r>
          </a:p>
          <a:p>
            <a:endParaRPr lang="es-MX" sz="1400" dirty="0"/>
          </a:p>
          <a:p>
            <a:r>
              <a:rPr lang="es-MX" sz="1400" b="1" dirty="0"/>
              <a:t>Todos los atributos deben contener valores atómicos</a:t>
            </a:r>
            <a:r>
              <a:rPr lang="es-MX" sz="1400" dirty="0"/>
              <a:t>: Cada columna de la tabla debe contener solo un valor indivisible. No se permiten conjuntos de valores, listas, ni múltiples valores en una sola celda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/>
              <a:t>Todas las filas deben ser únicas</a:t>
            </a:r>
            <a:r>
              <a:rPr lang="es-MX" sz="1400" dirty="0"/>
              <a:t>: No debe haber duplicados de filas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/>
              <a:t>Debe haber una clave primaria</a:t>
            </a:r>
            <a:r>
              <a:rPr lang="es-MX" sz="1400" dirty="0"/>
              <a:t>: Cada tabla debe tener un identificador único (clave primaria) para garantizar la unicidad de cada fila.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451" y="2491971"/>
            <a:ext cx="5560478" cy="3298853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5311833" y="3133898"/>
            <a:ext cx="806334" cy="9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104015" y="4779818"/>
            <a:ext cx="931025" cy="2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432847" y="1248611"/>
            <a:ext cx="536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Segunda Forma Normal (2NF)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3170" y="2708938"/>
            <a:ext cx="34993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400" dirty="0"/>
              <a:t>Una tabla está en </a:t>
            </a:r>
            <a:r>
              <a:rPr lang="es-MX" sz="1400" b="1" dirty="0"/>
              <a:t>Segunda Forma Normal (2NF)</a:t>
            </a:r>
            <a:r>
              <a:rPr lang="es-MX" sz="1400" dirty="0"/>
              <a:t> si:</a:t>
            </a:r>
          </a:p>
          <a:p>
            <a:r>
              <a:rPr lang="es-MX" sz="1400" b="1" dirty="0"/>
              <a:t>Cumple con 1NF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dirty="0"/>
              <a:t>No tiene dependencias parciales: Todos los atributos no clave deben depender completamente de la clave primaria. Esto significa que no deben depender solo de una parte de la clave primaria si esta es compuesta.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856" y="2204749"/>
            <a:ext cx="4808715" cy="4057563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4655127" y="2926080"/>
            <a:ext cx="100584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588625" y="3915295"/>
            <a:ext cx="1288473" cy="65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3" idx="2"/>
          </p:cNvCxnSpPr>
          <p:nvPr/>
        </p:nvCxnSpPr>
        <p:spPr>
          <a:xfrm>
            <a:off x="2622833" y="4955707"/>
            <a:ext cx="3221014" cy="83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22494" y="1186714"/>
            <a:ext cx="458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Detalles Adicionales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3171" y="1771489"/>
            <a:ext cx="605133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/>
              <a:t>Conceptos </a:t>
            </a:r>
            <a:r>
              <a:rPr lang="es-MX" sz="1200" b="1" dirty="0"/>
              <a:t>Clave en </a:t>
            </a:r>
            <a:r>
              <a:rPr lang="es-MX" sz="1200" b="1" dirty="0" smtClean="0"/>
              <a:t>Normalización</a:t>
            </a:r>
          </a:p>
          <a:p>
            <a:endParaRPr lang="es-MX" sz="1200" b="1" dirty="0"/>
          </a:p>
          <a:p>
            <a:r>
              <a:rPr lang="es-MX" sz="1200" b="1" dirty="0"/>
              <a:t>Dependencia Funcional</a:t>
            </a:r>
            <a:r>
              <a:rPr lang="es-MX" sz="1200" dirty="0" smtClean="0"/>
              <a:t>:</a:t>
            </a:r>
          </a:p>
          <a:p>
            <a:endParaRPr lang="es-MX" sz="1200" dirty="0"/>
          </a:p>
          <a:p>
            <a:pPr lvl="1"/>
            <a:r>
              <a:rPr lang="es-MX" sz="1200" dirty="0"/>
              <a:t>Un atributo AAA es dependiente funcionalmente de otro atributo BBB si, para cada valor de BBB, existe un único valor de AAA.</a:t>
            </a:r>
          </a:p>
          <a:p>
            <a:pPr lvl="1"/>
            <a:r>
              <a:rPr lang="es-MX" sz="1200" dirty="0"/>
              <a:t>Por ejemplo, en una tabla de empleados, el nombre de un empleado puede depender funcionalmente de su número de identificación (ID).</a:t>
            </a:r>
          </a:p>
          <a:p>
            <a:r>
              <a:rPr lang="es-MX" sz="1200" b="1" dirty="0"/>
              <a:t>Clave Primaria</a:t>
            </a:r>
            <a:r>
              <a:rPr lang="es-MX" sz="1200" dirty="0" smtClean="0"/>
              <a:t>:</a:t>
            </a:r>
          </a:p>
          <a:p>
            <a:endParaRPr lang="es-MX" sz="1200" dirty="0"/>
          </a:p>
          <a:p>
            <a:pPr lvl="1"/>
            <a:r>
              <a:rPr lang="es-MX" sz="1200" dirty="0"/>
              <a:t>Es un atributo (o combinación de atributos) que identifica de manera única cada fila en una tabla. La clave primaria debe ser única y no nula</a:t>
            </a:r>
            <a:r>
              <a:rPr lang="es-MX" sz="1200" dirty="0" smtClean="0"/>
              <a:t>.</a:t>
            </a:r>
          </a:p>
          <a:p>
            <a:pPr lvl="1"/>
            <a:endParaRPr lang="es-MX" sz="1200" dirty="0"/>
          </a:p>
          <a:p>
            <a:r>
              <a:rPr lang="es-MX" sz="1200" b="1" dirty="0"/>
              <a:t>Dependencia Parcial</a:t>
            </a:r>
            <a:r>
              <a:rPr lang="es-MX" sz="1200" dirty="0" smtClean="0"/>
              <a:t>:</a:t>
            </a:r>
          </a:p>
          <a:p>
            <a:endParaRPr lang="es-MX" sz="1200" dirty="0"/>
          </a:p>
          <a:p>
            <a:pPr lvl="1"/>
            <a:r>
              <a:rPr lang="es-MX" sz="1200" dirty="0"/>
              <a:t>Ocurre cuando un atributo no clave es dependiente de una parte de una clave primaria compuesta, en lugar de toda la clave.</a:t>
            </a:r>
          </a:p>
          <a:p>
            <a:pPr lvl="1"/>
            <a:r>
              <a:rPr lang="es-MX" sz="1200" dirty="0"/>
              <a:t>Este tipo de dependencia se elimina al pasar de 1NF a 2NF</a:t>
            </a:r>
            <a:r>
              <a:rPr lang="es-MX" sz="1200" dirty="0" smtClean="0"/>
              <a:t>.</a:t>
            </a:r>
          </a:p>
          <a:p>
            <a:pPr lvl="1"/>
            <a:endParaRPr lang="es-MX" sz="1200" dirty="0"/>
          </a:p>
          <a:p>
            <a:r>
              <a:rPr lang="es-MX" sz="1200" b="1" dirty="0"/>
              <a:t>Dependencia Transitiva</a:t>
            </a:r>
            <a:r>
              <a:rPr lang="es-MX" sz="1200" dirty="0"/>
              <a:t>:</a:t>
            </a:r>
          </a:p>
          <a:p>
            <a:pPr lvl="1"/>
            <a:r>
              <a:rPr lang="es-MX" sz="1200" dirty="0"/>
              <a:t>Ocurre cuando un atributo no clave depende de otro atributo no clave, que a su vez depende de la clave primaria.</a:t>
            </a:r>
          </a:p>
          <a:p>
            <a:pPr lvl="1"/>
            <a:r>
              <a:rPr lang="es-MX" sz="1200" dirty="0"/>
              <a:t>Este tipo de dependencia se elimina al pasar de 2NF a 3NF.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MX" altLang="es-CO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 descr="Lo mejor en la categoría «Extra» de imágenes, fotos de stock e  ilustraciones libres de regalías | Shuttersto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052" y="2643446"/>
            <a:ext cx="3914583" cy="27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73170" y="1561308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76" y="1525509"/>
            <a:ext cx="2468455" cy="24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58837" y="2487011"/>
            <a:ext cx="721544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La normalización es un proceso iterativo que mejora la calidad y la estructura de las bases de datos relacionales, asegurando que los datos sean precisos, eficientes y fáciles de mantener a través de múltiples formas normales. Es una herramienta esencial para diseñadores de bases de datos que buscan optimizar el almacenamiento de datos y las operaciones de acceso.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539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113</cp:revision>
  <dcterms:created xsi:type="dcterms:W3CDTF">2023-03-30T14:23:16Z</dcterms:created>
  <dcterms:modified xsi:type="dcterms:W3CDTF">2024-09-09T17:49:46Z</dcterms:modified>
</cp:coreProperties>
</file>