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00" r:id="rId3"/>
    <p:sldId id="302" r:id="rId4"/>
    <p:sldId id="316" r:id="rId5"/>
    <p:sldId id="317" r:id="rId6"/>
    <p:sldId id="318" r:id="rId7"/>
    <p:sldId id="319" r:id="rId8"/>
    <p:sldId id="315" r:id="rId9"/>
    <p:sldId id="30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1837113" y="3099673"/>
            <a:ext cx="8470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Introducción a Bootstrap; uso de componentes y utilidades.</a:t>
            </a:r>
            <a:endParaRPr kumimoji="0" lang="es-CO" sz="4000" b="1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932" y="1202086"/>
            <a:ext cx="966466" cy="8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ootstrap en Español · La biblioteca HTML, CSS y JS más popular del mund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84" y="2804019"/>
            <a:ext cx="4185718" cy="254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1404851" y="3059022"/>
            <a:ext cx="4297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b="1" dirty="0"/>
              <a:t>Bootstrap</a:t>
            </a:r>
            <a:r>
              <a:rPr lang="es-MX" sz="1400" dirty="0"/>
              <a:t> es uno de los frameworks de diseño front-end más populares para el desarrollo web. Fue creado por el equipo de desarrollo de Twitter y ofrece una colección de herramientas y componentes predefinidos que facilitan la creación de interfaces de usuario modernas y responsivas. Bootstrap utiliza </a:t>
            </a:r>
            <a:r>
              <a:rPr lang="es-MX" sz="1400" b="1" dirty="0"/>
              <a:t>HTML, CSS y JavaScript</a:t>
            </a:r>
            <a:r>
              <a:rPr lang="es-MX" sz="1400" dirty="0"/>
              <a:t> para proporcionar estilos consistentes y componentes reutilizables que ayudan a los desarrolladores a construir sitios web y aplicaciones rápidamente.</a:t>
            </a:r>
            <a:endParaRPr lang="es-CO" sz="1400" b="1" dirty="0"/>
          </a:p>
        </p:txBody>
      </p:sp>
      <p:sp>
        <p:nvSpPr>
          <p:cNvPr id="3" name="Rectángulo 2"/>
          <p:cNvSpPr/>
          <p:nvPr/>
        </p:nvSpPr>
        <p:spPr>
          <a:xfrm>
            <a:off x="1737360" y="1275890"/>
            <a:ext cx="860512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Introducción a Bootstrap: Uso de Componentes y Utilidades</a:t>
            </a:r>
            <a:endParaRPr lang="es-ES" sz="28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▷Ventajas y desventajas de usar Bootstrap - Hotel Marketing | Luxury &amp;  Lifesty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80" y="2078182"/>
            <a:ext cx="4550386" cy="382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982055" y="1370047"/>
            <a:ext cx="3698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¿Qué es Bootstrap?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11307" y="2940855"/>
            <a:ext cx="386628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1400" dirty="0"/>
              <a:t>Bootstrap es un framework de </a:t>
            </a:r>
            <a:r>
              <a:rPr lang="es-MX" sz="1400" b="1" dirty="0"/>
              <a:t>CSS</a:t>
            </a:r>
            <a:r>
              <a:rPr lang="es-MX" sz="1400" dirty="0"/>
              <a:t> y </a:t>
            </a:r>
            <a:r>
              <a:rPr lang="es-MX" sz="1400" b="1" dirty="0"/>
              <a:t>JavaScript</a:t>
            </a:r>
            <a:r>
              <a:rPr lang="es-MX" sz="1400" dirty="0"/>
              <a:t> que proporciona una base para diseñar sitios web responsivos, es decir, que se adaptan automáticamente a diferentes tamaños de pantalla (como móviles, tablets y escritorios). Bootstrap utiliza un sistema de grid (rejilla) de 12 columnas que facilita el layout flexible de los elementos.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47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Utilizando los iconos de Bootstrap en Leaflet - MappingG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496" y="2287241"/>
            <a:ext cx="42862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743200" y="1189769"/>
            <a:ext cx="677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Características Principales de Bootstrap: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5346" y="2287241"/>
            <a:ext cx="484216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Responsividad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Bootstrap utiliza un sistema de rejilla fluido que se adapta automáticamente al tamaño de la pantalla del dispositivo.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Compatibilidad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Funciona bien con todos los navegadores modernos.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Componentes Predefinidos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Incluye una amplia gama de componentes reutilizables como botones, menús de navegación, formularios, tarjetas, modales,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Customización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Permite la personalización fácil mediante variables de Sass.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Extensibilidad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Incluye plugins de JavaScript que proporcionan funcionalidades adicionales como menús desplegables, carruseles y más. </a:t>
            </a:r>
          </a:p>
        </p:txBody>
      </p:sp>
    </p:spTree>
    <p:extLst>
      <p:ext uri="{BB962C8B-B14F-4D97-AF65-F5344CB8AC3E}">
        <p14:creationId xmlns:p14="http://schemas.microsoft.com/office/powerpoint/2010/main" val="3061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09393" y="1223672"/>
            <a:ext cx="550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Uso de Componentes en Bootstrap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54973" y="2916069"/>
            <a:ext cx="327521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1400" dirty="0"/>
              <a:t>Bootstrap incluye una serie de componentes de interfaz de usuario que están diseñados para ser fácilmente integrados en aplicaciones web. Estos componentes se encuentran predefinidos y estilizados, permitiendo una implementación rápida y uniforme en los proyectos.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773" y="1996150"/>
            <a:ext cx="5955677" cy="4369158"/>
          </a:xfrm>
          <a:prstGeom prst="rect">
            <a:avLst/>
          </a:prstGeom>
        </p:spPr>
      </p:pic>
      <p:sp>
        <p:nvSpPr>
          <p:cNvPr id="10" name="Flecha derecha 9"/>
          <p:cNvSpPr/>
          <p:nvPr/>
        </p:nvSpPr>
        <p:spPr>
          <a:xfrm>
            <a:off x="10116702" y="4380235"/>
            <a:ext cx="907326" cy="351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 derecha 10"/>
          <p:cNvSpPr/>
          <p:nvPr/>
        </p:nvSpPr>
        <p:spPr>
          <a:xfrm>
            <a:off x="10170535" y="3029130"/>
            <a:ext cx="907326" cy="351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8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73170" y="1487241"/>
            <a:ext cx="4427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Uso de Utilidades en Bootstrap</a:t>
            </a:r>
            <a:endParaRPr lang="es-CO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8225" y="2624469"/>
            <a:ext cx="3910876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1600" dirty="0"/>
              <a:t>Las </a:t>
            </a:r>
            <a:r>
              <a:rPr lang="es-MX" sz="1600" b="1" dirty="0"/>
              <a:t>utilidades</a:t>
            </a:r>
            <a:r>
              <a:rPr lang="es-MX" sz="1600" dirty="0"/>
              <a:t> en Bootstrap son clases prediseñadas que permiten aplicar estilos rápidamente sin necesidad de CSS personalizado. Se utilizan para espaciar, alinear, posicionar y modificar la apariencia de los elementos.</a:t>
            </a:r>
            <a:endParaRPr lang="es-MX" altLang="es-CO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827" y="1635254"/>
            <a:ext cx="4629718" cy="4525092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V="1">
            <a:off x="4896196" y="1735007"/>
            <a:ext cx="1604357" cy="101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5104015" y="2834640"/>
            <a:ext cx="1396538" cy="28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166746" y="3627924"/>
            <a:ext cx="1200803" cy="20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104015" y="3965171"/>
            <a:ext cx="1396538" cy="10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99310" y="1143453"/>
            <a:ext cx="5508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Estructura de Archivos de Bootstrap:</a:t>
            </a:r>
            <a:endParaRPr lang="es-CO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946967" y="454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73170" y="1935521"/>
            <a:ext cx="5294873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Contiene los estilos principales del framework, incluyendo: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bootstrap.css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bootstrap.min.css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El archivo CSS principal que contiene todas las reglas de estilos de Bootstrap.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bootstrap-grid.css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bootstrap-grid.min.css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Contiene únicamente las reglas de estilos relacionadas con el sistema de grid de Bootstrap.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bootstrap-reboot.css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bootstrap-reboot.min.css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Reinicia los estilos de los navegadores para ofrecer una base más consistente.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Incluye una serie de plugins de JavaScript que proporcionan componentes dinámicos e interactivos: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bootstrap.bundle.js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bootstrap.bundle.min.js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Incluye el JavaScript de Bootstrap y su dependencia de Popper.js.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bootstrap.js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bootstrap.min.js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Contiene solo el código JavaScript de Bootstrap.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Íconos de Bootstrap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Bootstrap Icons es una biblioteca de íconos SVG gratuita que se puede integrar fácilmente en los proyectos para mejorar la experiencia visual.</a:t>
            </a:r>
          </a:p>
        </p:txBody>
      </p:sp>
      <p:pic>
        <p:nvPicPr>
          <p:cNvPr id="4099" name="Picture 3" descr="Instalación Bootstrap | Tutorial de maquetado web con Bootstra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285" y="2143098"/>
            <a:ext cx="4144743" cy="428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873170" y="1561308"/>
            <a:ext cx="11089178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Bombilla idea - Iconos gratis de arte y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76" y="1525509"/>
            <a:ext cx="2468455" cy="24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58837" y="2025346"/>
            <a:ext cx="721544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2000" b="1" dirty="0">
                <a:solidFill>
                  <a:srgbClr val="7030A0"/>
                </a:solidFill>
                <a:latin typeface="Arial" panose="020B0604020202020204" pitchFamily="34" charset="0"/>
              </a:rPr>
              <a:t>Bootstrap facilita enormemente la construcción de interfaces de usuario atractivas y responsivas, gracias a su amplia gama de componentes y utilidades predefinidas. Al usar Bootstrap, los desarrolladores pueden reducir significativamente el tiempo de desarrollo, asegurando al mismo tiempo la compatibilidad entre navegadores y dispositivos. Su flexibilidad, personalización y facilidad de uso hacen de Bootstrap una herramienta esencial para el desarrollo front-end moderno.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C9AD7-4662-12C2-868F-F740801D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695D4E-168E-3DAA-FAEF-4F9772C72A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20C9C4C-6603-FA29-1B24-BACC3ADB11AE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24D51D-5984-4D77-44EC-F71B66DB97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96FDA4-55E2-A82B-CA22-980272838B35}"/>
              </a:ext>
            </a:extLst>
          </p:cNvPr>
          <p:cNvSpPr txBox="1"/>
          <p:nvPr/>
        </p:nvSpPr>
        <p:spPr>
          <a:xfrm>
            <a:off x="628194" y="362668"/>
            <a:ext cx="113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dirty="0">
                <a:solidFill>
                  <a:prstClr val="white"/>
                </a:solidFill>
                <a:latin typeface="Montserrat" panose="00000500000000000000" pitchFamily="2" charset="0"/>
              </a:rPr>
              <a:t>www.pio.edu.co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648E2EC-F965-E9D4-1A36-9AF2F7459980}"/>
              </a:ext>
            </a:extLst>
          </p:cNvPr>
          <p:cNvSpPr/>
          <p:nvPr/>
        </p:nvSpPr>
        <p:spPr>
          <a:xfrm>
            <a:off x="0" y="2512895"/>
            <a:ext cx="12192000" cy="1846659"/>
          </a:xfrm>
          <a:custGeom>
            <a:avLst/>
            <a:gdLst/>
            <a:ahLst/>
            <a:cxnLst/>
            <a:rect l="l" t="t" r="r" b="b"/>
            <a:pathLst>
              <a:path w="12192000" h="3949700">
                <a:moveTo>
                  <a:pt x="0" y="3949700"/>
                </a:moveTo>
                <a:lnTo>
                  <a:pt x="12192000" y="3949700"/>
                </a:lnTo>
                <a:lnTo>
                  <a:pt x="12192000" y="0"/>
                </a:lnTo>
                <a:lnTo>
                  <a:pt x="0" y="0"/>
                </a:lnTo>
                <a:lnTo>
                  <a:pt x="0" y="3949700"/>
                </a:lnTo>
                <a:close/>
              </a:path>
            </a:pathLst>
          </a:custGeom>
          <a:solidFill>
            <a:schemeClr val="bg2">
              <a:lumMod val="90000"/>
              <a:alpha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42753D0-B517-ADBA-F7A7-C952CDF82D83}"/>
              </a:ext>
            </a:extLst>
          </p:cNvPr>
          <p:cNvSpPr txBox="1"/>
          <p:nvPr/>
        </p:nvSpPr>
        <p:spPr>
          <a:xfrm>
            <a:off x="0" y="2596249"/>
            <a:ext cx="12209617" cy="168764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Formamos </a:t>
            </a:r>
            <a:r>
              <a:rPr lang="es-CO" sz="5400" b="1" spc="-20" dirty="0" err="1">
                <a:solidFill>
                  <a:srgbClr val="002060"/>
                </a:solidFill>
                <a:latin typeface="Montserrat" panose="00000500000000000000" pitchFamily="2" charset="0"/>
                <a:cs typeface="Arial"/>
              </a:rPr>
              <a:t>pioner@s</a:t>
            </a: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 para un</a:t>
            </a:r>
          </a:p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mundo laboral que sí existe…</a:t>
            </a:r>
            <a:endParaRPr lang="es-CO" sz="5400" b="1" spc="-15" dirty="0">
              <a:solidFill>
                <a:srgbClr val="0A51A1"/>
              </a:solidFill>
              <a:latin typeface="Montserrat" panose="00000500000000000000" pitchFamily="2" charset="0"/>
              <a:cs typeface="Arial"/>
            </a:endParaRPr>
          </a:p>
        </p:txBody>
      </p:sp>
      <p:pic>
        <p:nvPicPr>
          <p:cNvPr id="9" name="Imagen 8" descr="Un grupo de personas en una cancha&#10;&#10;Descripción generada automáticamente">
            <a:extLst>
              <a:ext uri="{FF2B5EF4-FFF2-40B4-BE49-F238E27FC236}">
                <a16:creationId xmlns:a16="http://schemas.microsoft.com/office/drawing/2014/main" id="{0A862BFF-D521-B4E6-55F7-7136E17545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86" y="4894307"/>
            <a:ext cx="12422365" cy="18466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557DD9-E31A-437A-6EAB-BDA5FE1B7B85}"/>
              </a:ext>
            </a:extLst>
          </p:cNvPr>
          <p:cNvSpPr txBox="1"/>
          <p:nvPr/>
        </p:nvSpPr>
        <p:spPr>
          <a:xfrm>
            <a:off x="4702830" y="4359554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Montserrat" panose="00000500000000000000" pitchFamily="2" charset="0"/>
              </a:rPr>
              <a:t>#YoSoyPio</a:t>
            </a:r>
          </a:p>
        </p:txBody>
      </p:sp>
    </p:spTree>
    <p:extLst>
      <p:ext uri="{BB962C8B-B14F-4D97-AF65-F5344CB8AC3E}">
        <p14:creationId xmlns:p14="http://schemas.microsoft.com/office/powerpoint/2010/main" val="24895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552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CARLOS RODRIGUEZ</cp:lastModifiedBy>
  <cp:revision>113</cp:revision>
  <dcterms:created xsi:type="dcterms:W3CDTF">2023-03-30T14:23:16Z</dcterms:created>
  <dcterms:modified xsi:type="dcterms:W3CDTF">2024-09-11T16:15:21Z</dcterms:modified>
</cp:coreProperties>
</file>