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822960" y="3099673"/>
            <a:ext cx="10512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Consultas SELECT; filtrado de datos con WHERE.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32" y="1202086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ntencias fundamentales de SQL - Todo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79" y="2843489"/>
            <a:ext cx="3718963" cy="232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470284" y="2859517"/>
            <a:ext cx="4647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SQL (Structured Query Language) es un lenguaje de programación estándar utilizado para interactuar con bases de datos relacionales. Permite realizar diversas operaciones, como consultar, actualizar, insertar y eliminar datos, así como crear y modificar estructuras de datos (tablas, índices, vistas, etc.).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3693832" y="1383955"/>
            <a:ext cx="42723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Sentencias SQL Básicas I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Base de datos SQL: ¿cómo funciona y se gestiona esta base de dato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63" y="2061556"/>
            <a:ext cx="4831615" cy="397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40986" y="1295232"/>
            <a:ext cx="43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Componentes principales: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4850" y="2632403"/>
            <a:ext cx="35412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Columnas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Especifica las columnas que se desean obtener. Puede utilizar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seleccionar todas las columnas.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Indica la tabla de la cual se obtendrán los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(Opcional) Filtra los registros que cumplen una condición específica.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BY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(Opcional) Ordena los resultados según una o más columnas. </a:t>
            </a:r>
          </a:p>
        </p:txBody>
      </p:sp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60520" y="1281593"/>
            <a:ext cx="396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Sentencias SQL Básicas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0779" y="3045787"/>
            <a:ext cx="445669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dirty="0"/>
              <a:t>SQL (Structured Query Language) es el lenguaje estándar utilizado para interactuar con bases de datos relacionales. Permite realizar diversas operaciones, como consultar, insertar, actualizar y eliminar datos, así como definir y modificar la estructura de las tablas en las bases de datos. A continuación, se describen algunas de las sentencias SQL más utilizadas: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 descr="Manual] Sentencias básicas en MySQL - Brandomin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47" y="2837237"/>
            <a:ext cx="4256174" cy="20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17132" y="1106182"/>
            <a:ext cx="188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Ejemplos 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171" y="1916845"/>
            <a:ext cx="4382007" cy="43331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83" y="2173847"/>
            <a:ext cx="5006407" cy="3702800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4426681" y="3167147"/>
            <a:ext cx="980902" cy="315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 derecha 10"/>
          <p:cNvSpPr/>
          <p:nvPr/>
        </p:nvSpPr>
        <p:spPr>
          <a:xfrm>
            <a:off x="4426681" y="4513585"/>
            <a:ext cx="980902" cy="315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 abajo 8"/>
          <p:cNvSpPr/>
          <p:nvPr/>
        </p:nvSpPr>
        <p:spPr>
          <a:xfrm rot="5400000">
            <a:off x="10544695" y="2990918"/>
            <a:ext cx="393192" cy="745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abajo 12"/>
          <p:cNvSpPr/>
          <p:nvPr/>
        </p:nvSpPr>
        <p:spPr>
          <a:xfrm rot="5400000">
            <a:off x="10603336" y="1722902"/>
            <a:ext cx="275909" cy="625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abajo 13"/>
          <p:cNvSpPr/>
          <p:nvPr/>
        </p:nvSpPr>
        <p:spPr>
          <a:xfrm rot="5400000">
            <a:off x="10544693" y="5303688"/>
            <a:ext cx="393192" cy="745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74101" y="1285227"/>
            <a:ext cx="586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Consultas SELECT y Filtrado de Datos con WHERE</a:t>
            </a:r>
            <a:endParaRPr lang="es-CO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20982" y="1837703"/>
            <a:ext cx="700763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Consultas SELECT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sentencia SELECT es fundamental en SQL, utilizada para recuperar datos de una o más tablas en una base de datos. Permite especificar qué columnas se deben mostrar y cómo se deben presentar los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Componentes principales: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Especifica las columnas que se desean recuperar. Se puede usar el asterisco (*) para seleccionar todas las columnas de la tabla.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Indica la tabla desde la que se recuperarán los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(opcional): Permite combinar filas de dos o más tablas basadas en una condición de relación.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(opcional): Filtra los registros para que solo se devuelvan aquellos que cumplen una condición específica.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(opcional): Ordena los resultados según una o más columnas, en orden ascendente o descendente.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(opcional): Agrupa los resultados en función de una o más columnas para aplicar funciones de agregación.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91731" y="1262235"/>
            <a:ext cx="4447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Filtrado de Datos con WHERE</a:t>
            </a:r>
            <a:endParaRPr lang="es-CO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96044" y="2157882"/>
            <a:ext cx="525336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Operadores comunes en 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Igualdad (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 si dos valores son iguales.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Desigualdad (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&lt;&gt;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 si dos valores no son iguales.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que (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 si un valor es mayor que otro.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Menor que (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 si un valor es menor que otro.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o igual que (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 si un valor es mayor o igual que otro.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Menor o igual que (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&lt;=</a:t>
            </a: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 si un valor es menor o igual que otro.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Utilizado para buscar un patrón específico en una columna de texto.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Selecciona valores dentro de un rango específico.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Compara un valor con un conjunto de valores posibles.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NULL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Comprueba si un valor es nulo.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Función FILTRAR - Soporte técnico de Microsof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05" y="2157882"/>
            <a:ext cx="4320296" cy="359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519983" y="1504677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6" y="1525509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13718" y="2551639"/>
            <a:ext cx="80507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Las sentencias SELECT y WHERE son </a:t>
            </a:r>
            <a:r>
              <a:rPr lang="es-CO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fundamentales</a:t>
            </a:r>
            <a:r>
              <a:rPr lang="es-CO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 para la manipulación y consulta de datos en SQL. La sentencia SELECT permite recuperar datos de una o más tablas, especificando qué columnas mostrar y cómo presentar los resultados. La cláusula WHERE se utiliza para aplicar filtros a los datos recuperados, permitiendo seleccionar únicamente aquellos registros que cumplen ciertas condiciones. </a:t>
            </a: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573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115</cp:revision>
  <dcterms:created xsi:type="dcterms:W3CDTF">2023-03-30T14:23:16Z</dcterms:created>
  <dcterms:modified xsi:type="dcterms:W3CDTF">2024-09-09T22:32:01Z</dcterms:modified>
</cp:coreProperties>
</file>