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22960" y="3099673"/>
            <a:ext cx="10512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Historia de los lenguajes de programación; clasificación y evolución.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7" y="1278404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istoria de los Lenguajes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6" y="2798451"/>
            <a:ext cx="4408919" cy="24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038225" y="2798451"/>
            <a:ext cx="4581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lenguajes de programación han evolucionado desde los primeros días de la computación, con el objetivo de facilitar la comunicación entre los seres humanos y las máquinas. A lo largo del tiempo, los lenguajes de programación han mejorado en términos de eficiencia, facilidad de uso, capacidad de abstracción y portabilidad.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2659360" y="1352839"/>
            <a:ext cx="6474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 de los Lenguajes de Programación</a:t>
            </a:r>
            <a:endParaRPr lang="es-ES" sz="28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84893" y="1376553"/>
            <a:ext cx="6001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Primeros Lenguajes de Programación (1940-1950)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2399" y="2653776"/>
            <a:ext cx="46058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Máquina (Machine Code):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primer tipo de lenguaje utilizado para programar computadoras fue el código máquina, que consiste en una serie de instrucciones en lenguaje binario (0s y 1s) que el hardware de la computadora puede ejecutar directamente. Este lenguaje es específico de cada arquitectura de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 Ensamblador (Assembly Language):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Creado para hacer que la programación fuera más comprensible, el lenguaje ensamblador usa mnemonics para representar instrucciones de máquina,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sumar. Aunque es más fácil de leer que el código binario, sigue siendo un lenguaje de bajo nivel y depende del hardware específico.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3" descr="Tema 1: Historia de los lenguajes de programación - L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90" y="2561901"/>
            <a:ext cx="4250266" cy="33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ma 1: Historia de los lenguajes de programación - L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12" y="2518233"/>
            <a:ext cx="4271016" cy="32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31006" y="1396971"/>
            <a:ext cx="677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Lenguajes de Alto Nivel (1950-1970)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4151" y="2332718"/>
            <a:ext cx="523171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FORTRAN (1957):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Desarrollado por IBM, FORTRAN (FORmula TRANslation) fue el primer lenguaje de alto nivel utilizado ampliamente y diseñado para cálculos científicos y de ingeniería. Introdujo conceptos como variables, bucles y condicionales.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COBOL (1959):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Creado para aplicaciones comerciales, COBOL (COmmon Business-</a:t>
            </a:r>
            <a:r>
              <a:rPr kumimoji="0" lang="es-CO" altLang="es-CO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Language) fue diseñado para ser fácilmente legible por humanos y se utilizó ampliamente en sistemas de procesamiento de datos de negocios.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LISP (1958):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Diseñado por John McCarthy para la investigación en inteligencia artificial, LISP (LISt Processing) introdujo el concepto de recursividad y estructuras de datos dinámicas, y es conocido por su capacidad para manipular funciones como objetos.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ALGOL (1958):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Lenguaje pionero en la definición formal de sintaxis y semántica, ALGOL (ALGOrithmic Language) introdujo estructuras de bloques y sirvió de base para muchos lenguajes posteriores como Pascal, C, y más.</a:t>
            </a:r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15727" y="1187472"/>
            <a:ext cx="465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Lenguajes de la Era Moderna (1970-1990)</a:t>
            </a:r>
            <a:endParaRPr lang="es-CO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0633" y="2405749"/>
            <a:ext cx="531629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(1972):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Desarrollado por Dennis Ritchie en los Laboratorios Bell, C es un lenguaje de propósito general que combina características de alto nivel y capacidades de bajo nivel. Es conocido por su eficiencia y flexibilidad, y se ha convertido en la base de muchos otros lenguajes, como C++, C#, y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Pascal (1970):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Creado por Niklaus </a:t>
            </a:r>
            <a:r>
              <a:rPr kumimoji="0" lang="es-CO" altLang="es-CO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Wirth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Pascal fue diseñado para enseñar programación estructurada y buenas prácticas. Fue uno de los lenguajes más populares en educación durante la década de 1980.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Smalltalk (1972):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Considerado uno de los primeros lenguajes de programación orientados a objetos, Smalltalk influyó en muchos lenguajes modernos como Java, Python y Ruby, especialmente en términos de manejo de objetos y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 (1983):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extensión del lenguaje C, C++ introdujo la programación orientada a objetos (POO). Ofrece tanto la capacidad de programación de bajo nivel como las características avanzadas de abstracción y encapsulamiento.</a:t>
            </a:r>
          </a:p>
        </p:txBody>
      </p:sp>
      <p:pic>
        <p:nvPicPr>
          <p:cNvPr id="4101" name="Picture 5" descr="El nacimiento de la era digital: Los primeros lenguajes de programación |  Noticias de la Ciencia y la Tecnología (Amazings® / NCYT®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00" y="2502131"/>
            <a:ext cx="4521515" cy="300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76196" y="1260945"/>
            <a:ext cx="460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Lenguajes Contemporáneos y Post-Modernos (1990-Presente)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23670" y="5012466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86866" y="2334810"/>
            <a:ext cx="488874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(1995):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Desarrollado por Sun Microsystems, Java es un lenguaje de programación orientado a objetos que se ejecuta en una máquina virtual (JVM), lo que permite la portabilidad a través de múltiples plataformas. Su popularidad radica en su simplicidad, seguridad y capacidad de manejar aplicaciones distribuidas.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(1991):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Creado por Guido van Rossum, Python es un lenguaje de propósito general conocido por su sintaxis sencilla y su enfoque en la legibilidad del código. Es ampliamente utilizado en ciencia de datos, desarrollo web, automatización, inteligencia artificial y más.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(1995):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Creado por Netscape, JavaScript es un lenguaje de programación utilizado principalmente para el desarrollo web. A diferencia de Java, es un lenguaje interpretado y se ejecuta en el navegador, lo que permite la creación de contenido dinámico y interactivo.</a:t>
            </a:r>
          </a:p>
        </p:txBody>
      </p:sp>
      <p:pic>
        <p:nvPicPr>
          <p:cNvPr id="5123" name="Picture 3" descr="Lenguajes de Programación Antiguos en el Desarrollo de Software Moderno -  Unimedia Techn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19" y="2334810"/>
            <a:ext cx="3087597" cy="30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65472" y="1367444"/>
            <a:ext cx="5177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Lenguajes Emergentes y Futuro (2015-Presente)</a:t>
            </a:r>
            <a:endParaRPr lang="es-CO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089862" y="3241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51929" y="2198781"/>
            <a:ext cx="525310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Rust (2015):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Desarrollado por Mozilla, Rust es un lenguaje de programación que se centra en la seguridad de la memoria y la concurrencia. Combina la eficiencia de C y C++ con un enfoque seguro de la memoria, y está ganando popularidad en sistemas críticos de alto rendimiento.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Kotlin (2016):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lenguaje interoperable con Java, Kotlin es utilizado principalmente para el desarrollo de aplicaciones Android. Es más conciso y seguro que Java, y ha sido adoptado oficialmente por Google como el lenguaje preferido para Android.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 (2012):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extensión de JavaScript desarrollada por Microsoft, TypeScript introduce tipado estático y otras características avanzadas que mejoran la calidad y mantenibilidad del código, especialmente en proyectos grandes.</a:t>
            </a:r>
          </a:p>
        </p:txBody>
      </p:sp>
      <p:pic>
        <p:nvPicPr>
          <p:cNvPr id="6147" name="Picture 3" descr="Los lenguajes de programación emergentes que te interesa apre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05" y="2489200"/>
            <a:ext cx="3789761" cy="277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333123"/>
            <a:ext cx="721544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La evolución de los lenguajes de programación ha sido impulsada por la necesidad de resolver problemas complejos, mejorar la productividad del programador, y aprovechar al máximo las capacidades del hardware disponible. Los lenguajes han evolucionado para ser más abstractos, seguros y fáciles de usar, permitiendo a los desarrolladores centrarse más en la lógica del problema y menos en los detalles del hardware.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915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115</cp:revision>
  <dcterms:created xsi:type="dcterms:W3CDTF">2023-03-30T14:23:16Z</dcterms:created>
  <dcterms:modified xsi:type="dcterms:W3CDTF">2024-09-03T22:47:02Z</dcterms:modified>
</cp:coreProperties>
</file>