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1379913" y="2808727"/>
            <a:ext cx="9501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Introducción a CSS; sintaxis básica y selectores; estilos de texto y fondos.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70" y="1270091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SS Logo - símbolo, significado logotipo, historia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98" y="2462564"/>
            <a:ext cx="4954773" cy="28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038225" y="2809641"/>
            <a:ext cx="5088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CSS (Cascading Style Sheets) es un lenguaje utilizado para describir la presentación de un documento escrito en HTML o XML. Mientras que HTML se encarga de la estructura del contenido, CSS se enfoca en su apariencia, como colores, tipografía, alineación y distribución. CSS permite a los desarrolladores separar la estructura del contenido de su diseño, lo que facilita la creación de sitios web visualmente atractivos y adaptables.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3848014" y="1414700"/>
            <a:ext cx="3332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CSS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39502" y="1376553"/>
            <a:ext cx="497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Ventajas de Usar CSS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349009"/>
            <a:ext cx="50716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Separación de Contenido y Diseño: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Mantener la estructura HTML separada del estilo CSS hace que el código sea más limpio y fácil de mantener.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 y Reusabilidad: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 definir estilos uniformes para múltiples páginas, mejorando la consistencia del diseño en todo un sitio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Mantenimiento Sencillo: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Actualizar el diseño de un sitio completo es más sencillo, ya que solo se requiere cambiar los estilos en un archivo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 Mejorado: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reduce el tamaño de los archivos HTML, mejorando el tiempo de carga y el rendimiento del sitio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Adaptabilidad a Diferentes Dispositivos: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facilita la creación de diseños adaptativos o "responsive", optimizados para diferentes tamaños de pantalla. </a:t>
            </a:r>
          </a:p>
        </p:txBody>
      </p:sp>
      <p:sp>
        <p:nvSpPr>
          <p:cNvPr id="7" name="AutoShape 3" descr="CSS: El lenguaje de diseño que puede destacar tu sitio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5" name="Picture 7" descr="Las Ventajas de usar HTML5 Y CSS3 | 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49" y="2469515"/>
            <a:ext cx="4934784" cy="27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oncepto: cascada y herencia CSS. Estilos de usuario. Importancia  !important. Ejemplos prácticos (CU01017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33" y="2315788"/>
            <a:ext cx="5476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48546" y="1281593"/>
            <a:ext cx="677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Cascada y Especificidad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170" y="2254616"/>
            <a:ext cx="482224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término "cascada" en CSS se refiere al proceso mediante el cual los estilos se aplican a los elementos HTML en función de su orden, importancia y especificidad: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 de los Estilos: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Cuando hay varias reglas aplicables al mismo elemento, la última regla prevalece.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Especificidad: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calcula la especificidad de cada selector para determinar cuál tiene prioridad. Los selectores de ID tienen más especificidad que los de clase, y estos, a su vez, tienen más que los de tipo.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 (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!important</a:t>
            </a: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declaración CSS con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!important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siempre tendrá prioridad, independientemente de la especificidad.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56798" y="1328787"/>
            <a:ext cx="44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Aplicación de Estilos CSS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814" y="3219928"/>
            <a:ext cx="3876675" cy="409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814" y="4011583"/>
            <a:ext cx="2886075" cy="1295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814" y="2332801"/>
            <a:ext cx="3600450" cy="35242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4705004" y="2509013"/>
            <a:ext cx="1620981" cy="50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738255" y="3424715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4705004" y="3832167"/>
            <a:ext cx="1620981" cy="9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73170" y="3101549"/>
            <a:ext cx="366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CSS puede ser aplicado a un documento HTML de tres maneras: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63810" y="1301646"/>
            <a:ext cx="403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 Básicos en la Terminal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23670" y="2135784"/>
            <a:ext cx="35201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Navegación por Directorios: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cd [directorio]: Cambia al directorio especificado.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pwd: Muestra la ruta del directorio 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ls: Lista los archivos y carpetas en el directorio actual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O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23670" y="3781360"/>
            <a:ext cx="4184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Gestión de Archivos y Directorios: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mkdir [nombre]: Crea un nuevo directorio.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rmdir [nombre]: Elimina un directorio vacío.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touch [nombre]: Crea un archivo vacío.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cp [origen] [destino]: Copia archivos o directorios.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mv [origen] [destino]: Mueve o renombra archivos o directorios.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rm [archivo]: Elimina un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Los 60 comandos básicos de Linux que todo usuario debe sa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81" y="2689692"/>
            <a:ext cx="4644790" cy="27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40370" y="1320425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Selectores CSS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79308" y="3157863"/>
            <a:ext cx="246750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Los selectores permiten identificar a los elementos HTML que se desea estilizar. Existen diferentes tipos de selectores: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4560656" y="2884516"/>
            <a:ext cx="1374631" cy="4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606376" y="3631689"/>
            <a:ext cx="1470858" cy="2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4440370" y="4023360"/>
            <a:ext cx="1569732" cy="39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393" y="2139401"/>
            <a:ext cx="2352675" cy="8667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393" y="3166630"/>
            <a:ext cx="1533525" cy="10477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716" y="4508735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561308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487011"/>
            <a:ext cx="72154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CSS es una herramienta poderosa para el diseño web, que permite crear páginas visualmente atractivas y altamente personalizables. La correcta aplicación de selectores, el entendimiento de la cascada y la especificidad, así como el uso adecuado de estilos internos, externos y en línea, son clave para aprovechar todo el potencial de CSS en el desarrollo web.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555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114</cp:revision>
  <dcterms:created xsi:type="dcterms:W3CDTF">2023-03-30T14:23:16Z</dcterms:created>
  <dcterms:modified xsi:type="dcterms:W3CDTF">2024-09-04T22:25:03Z</dcterms:modified>
</cp:coreProperties>
</file>