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15" r:id="rId9"/>
    <p:sldId id="30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11/09/2024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822960" y="3099673"/>
            <a:ext cx="10512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Creación de un diseño responsivo con Bootstrap; personalización de temas.</a:t>
            </a:r>
            <a:endParaRPr kumimoji="0" lang="es-CO" sz="40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98" y="1459780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1439805" y="2926019"/>
            <a:ext cx="42045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Bootstrap es un popular framework de front-end que facilita el desarrollo de interfaces web responsivas, lo que significa que las páginas se adaptan de manera dinámica a diferentes tamaños de pantalla (escritorios, tabletas, móviles, etc.). A continuación, se presenta la teoría fundamental para crear un diseño responsivo con Bootstrap:</a:t>
            </a:r>
            <a:endParaRPr lang="es-CO" sz="1600" b="1" dirty="0"/>
          </a:p>
        </p:txBody>
      </p:sp>
      <p:sp>
        <p:nvSpPr>
          <p:cNvPr id="3" name="Rectángulo 2"/>
          <p:cNvSpPr/>
          <p:nvPr/>
        </p:nvSpPr>
        <p:spPr>
          <a:xfrm>
            <a:off x="2159461" y="1352839"/>
            <a:ext cx="74408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Creación de un Diseño Responsivo con Bootstrap</a:t>
            </a:r>
            <a:endParaRPr lang="es-ES" sz="28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5" name="Picture 2" descr="Técnicas Que Se Deben Conocer para el Diseño Responsivo HTML5 | Envato Tuts+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026" y="2552006"/>
            <a:ext cx="4636002" cy="266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ootstrap 4 - Sistema de Rejil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788" y="3063884"/>
            <a:ext cx="4135602" cy="232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610567" y="1278607"/>
            <a:ext cx="750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Uso del Sistema de Grid (Rejilla) de Bootstrap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73170" y="2211085"/>
            <a:ext cx="517051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sistema de grid de Bootstrap es el núcleo para desarrollar diseños responsivos. Este sistema utiliza un conjunto de filas 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rows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y columnas 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que se distribuyen dentro de un contenedor 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container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container-fluid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Contenedores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Bootstrap proporciona dos tipos principales de contenedores: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container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Tiene un ancho fijo y cambia de tamaño en función de los puntos de ruptura (breakpoints).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container-fluid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Se extiende al 100% del ancho de la pantalla.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Filas y Columnas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Dentro de los contenedores, las filas 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.row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contienen columnas 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.col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las cuales están basadas en un sistema de 12 columnas que permite definir el ancho de cada columna. Por ejemplo,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.col-md-6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indica una columna que ocupa la mitad del ancho del contenedor en pantallas de tamaño mediano o superior.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Puntos de ruptura en el diseño responsivo | Alura Cursos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95" y="2884266"/>
            <a:ext cx="5893726" cy="258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33898" y="1297835"/>
            <a:ext cx="5361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Puntos de Ruptura (Breakpoints)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8225" y="2407430"/>
            <a:ext cx="411446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 define varios puntos de ruptura que determinan cómo se comportan las columnas en diferentes tamaños de pantalla: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(extra small): Menos de 576px.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(small): 576px o más.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(medium): 768px o más.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lg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(large): 992px o más.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xl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(extra large): 1200px o más.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xxl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(extra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extra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large): 1400px o más.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Estos puntos de ruptura se utilizan en las clases de las columnas para definir su comportamiento responsivo. Por ejemplo,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.col-sm-4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indica que la columna ocupará 4 espacios de las 12 columnas en pantallas pequeñas o mayores.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iseño responsive: qué es y cómo funciona | Inesdi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78" y="2725787"/>
            <a:ext cx="4576156" cy="305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80205" y="1253972"/>
            <a:ext cx="6521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Utilización de Utilidades de Diseño Responsivo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63042" y="2659285"/>
            <a:ext cx="459693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 incluye una serie de utilidades para facilitar la adaptación del diseño a diferentes dispositivos: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Utilities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Clases como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.d-block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.d-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inline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-block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.d-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que se pueden combinar con los puntos de ruptura 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.d-sm-block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.d-md-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para mostrar u ocultar elementos en diferentes tamaños de pantalla.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Margen y Relleno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Clases como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.m-1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.p-3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.mx-auto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gestionar el margen y el relleno de elementos de forma responsiva.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Flexbox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Clases como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.d-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flex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.justify-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-center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.align-items-start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crear diseños flexibles y alineaciones responsivas.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49163" y="1201894"/>
            <a:ext cx="5844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Navegación y Menús Responsivos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95920" y="2527649"/>
            <a:ext cx="410648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 facilita la creación de menús y barras de navegación responsivas con componentes como el 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Navbar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Utilizando las clases de navegación responsiva, puedes crear menús que se adapten al tamaño de la pantalla, colapsándose en un icono de hamburguesa en dispositivos más pequeños. </a:t>
            </a:r>
            <a:endParaRPr kumimoji="0" lang="es-CO" alt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368" y="2003367"/>
            <a:ext cx="5627647" cy="3515331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10548851" y="2003367"/>
            <a:ext cx="814648" cy="307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16915" y="1345362"/>
            <a:ext cx="382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Personalización con SASS</a:t>
            </a:r>
            <a:endParaRPr lang="es-CO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946967" y="454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72589" y="2400733"/>
            <a:ext cx="495438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SASS es un preprocesador de CSS que permite utilizar variables, anidación, herencia y otras características avanzadas de CSS. Bootstrap está construido con SASS, lo que significa que puedes sobrescribir fácilmente las variables de Bootstrap para personalizar temas.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de Color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Puedes sobrescribir las variables de colores 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$primary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$secondary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$success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etc.) para ajustar la paleta de colores de tu proyecto.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de Espaciado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Ajusta el margen y relleno utilizando variables como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$spacer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$grid-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gutter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7" name="Picture 3" descr="Cómo Personalizar Bootstrap Utilizando Sa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18" y="2552006"/>
            <a:ext cx="4497439" cy="253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73170" y="1561308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76" y="1525509"/>
            <a:ext cx="2468455" cy="24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58837" y="2640899"/>
            <a:ext cx="70491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2000" b="1" dirty="0">
                <a:solidFill>
                  <a:srgbClr val="7030A0"/>
                </a:solidFill>
                <a:latin typeface="Arial" panose="020B0604020202020204" pitchFamily="34" charset="0"/>
              </a:rPr>
              <a:t>El uso del sistema de </a:t>
            </a:r>
            <a:r>
              <a:rPr lang="es-MX" altLang="es-CO" sz="2000" b="1" dirty="0" err="1">
                <a:solidFill>
                  <a:srgbClr val="7030A0"/>
                </a:solidFill>
                <a:latin typeface="Arial" panose="020B0604020202020204" pitchFamily="34" charset="0"/>
              </a:rPr>
              <a:t>grid</a:t>
            </a:r>
            <a:r>
              <a:rPr lang="es-MX" altLang="es-CO" sz="2000" b="1" dirty="0">
                <a:solidFill>
                  <a:srgbClr val="7030A0"/>
                </a:solidFill>
                <a:latin typeface="Arial" panose="020B0604020202020204" pitchFamily="34" charset="0"/>
              </a:rPr>
              <a:t> de Bootstrap junto con las utilidades de diseño responsivo permite crear páginas web adaptativas para diversos dispositivos. Además, la personalización de temas con SASS o CSS proporciona flexibilidad para ajustar la apariencia de tu sitio web de acuerdo con las necesidades del proyecto.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668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Montserrat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114</cp:revision>
  <dcterms:created xsi:type="dcterms:W3CDTF">2023-03-30T14:23:16Z</dcterms:created>
  <dcterms:modified xsi:type="dcterms:W3CDTF">2024-09-11T22:20:02Z</dcterms:modified>
</cp:coreProperties>
</file>