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00" r:id="rId3"/>
    <p:sldId id="302" r:id="rId4"/>
    <p:sldId id="316" r:id="rId5"/>
    <p:sldId id="317" r:id="rId6"/>
    <p:sldId id="318" r:id="rId7"/>
    <p:sldId id="319" r:id="rId8"/>
    <p:sldId id="315" r:id="rId9"/>
    <p:sldId id="30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3/10/2024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485414" y="2700663"/>
            <a:ext cx="11110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Maquetación y Estilos con CSS</a:t>
            </a:r>
            <a:endParaRPr kumimoji="0" lang="es-CO" sz="44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284" y="1218712"/>
            <a:ext cx="966466" cy="8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1096335" y="3031839"/>
            <a:ext cx="4567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+mj-lt"/>
              </a:rPr>
              <a:t>La </a:t>
            </a:r>
            <a:r>
              <a:rPr lang="es-MX" sz="1600" b="1" dirty="0">
                <a:latin typeface="+mj-lt"/>
              </a:rPr>
              <a:t>maquetación</a:t>
            </a:r>
            <a:r>
              <a:rPr lang="es-MX" sz="1600" dirty="0">
                <a:latin typeface="+mj-lt"/>
              </a:rPr>
              <a:t> en CSS (Cascading Style Sheets) es el proceso de organizar y distribuir los elementos de una página web para crear un diseño visual coherente y funcional. CSS no solo define la apariencia de los elementos individuales, sino también cómo esos elementos se disponen en la página para crear una experiencia de usuario efectiva.</a:t>
            </a:r>
            <a:endParaRPr lang="es-CO" sz="1600" b="1" dirty="0">
              <a:latin typeface="+mj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3006923" y="1308488"/>
            <a:ext cx="53136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32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Maquetación y Estilos con CSS</a:t>
            </a:r>
            <a:endParaRPr lang="es-ES" sz="32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  <p:pic>
        <p:nvPicPr>
          <p:cNvPr id="5" name="Picture 2" descr="Modelo de caja de CSS (box CSS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047" y="2634854"/>
            <a:ext cx="523875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038225" y="2659915"/>
            <a:ext cx="48540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+mj-lt"/>
              </a:rPr>
              <a:t>La maquetación es fundamental para el desarrollo de interfaces web. El objetivo es estructurar correctamente el contenido de una página para que sea visualmente atractivo y funcional, utilizando las propiedades de CSS que determinan el diseño de los elementos. CSS ofrece diversas técnicas y herramientas para controlar la disposición de los elementos dentro de un contenedor, crear diseños de múltiples columnas, y gestionar cómo estos elementos responden a diferentes tamaños de pantalla.</a:t>
            </a:r>
            <a:endParaRPr lang="es-CO" sz="1600" dirty="0"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175461" y="1230284"/>
            <a:ext cx="6143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Concepto de Maquetación en CSS</a:t>
            </a:r>
            <a:endParaRPr lang="es-CO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Estilo de Imagen CSS: Mejorar el Atractivo Visual con Estilo - Kinsta®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757" y="2659915"/>
            <a:ext cx="5076825" cy="25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90043" y="2385595"/>
            <a:ext cx="558701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+mj-lt"/>
              </a:rPr>
              <a:t>El </a:t>
            </a:r>
            <a:r>
              <a:rPr lang="es-MX" sz="1600" b="1" dirty="0">
                <a:latin typeface="+mj-lt"/>
              </a:rPr>
              <a:t>modelo de caja</a:t>
            </a:r>
            <a:r>
              <a:rPr lang="es-MX" sz="1600" dirty="0">
                <a:latin typeface="+mj-lt"/>
              </a:rPr>
              <a:t> es el fundamento de la maquetación en CSS. Cada elemento HTML es tratado como una "caja" que tiene un contenido, relleno (padding), borde (border) y margen (margin</a:t>
            </a:r>
            <a:r>
              <a:rPr lang="es-MX" sz="1600" dirty="0" smtClean="0">
                <a:latin typeface="+mj-lt"/>
              </a:rPr>
              <a:t>).</a:t>
            </a:r>
          </a:p>
          <a:p>
            <a:endParaRPr lang="es-MX" sz="1600" dirty="0">
              <a:latin typeface="+mj-lt"/>
            </a:endParaRPr>
          </a:p>
          <a:p>
            <a:r>
              <a:rPr lang="es-MX" sz="1600" b="1" dirty="0">
                <a:latin typeface="+mj-lt"/>
              </a:rPr>
              <a:t>Contenido</a:t>
            </a:r>
            <a:r>
              <a:rPr lang="es-MX" sz="1600" dirty="0">
                <a:latin typeface="+mj-lt"/>
              </a:rPr>
              <a:t>: El área donde el texto o los elementos hijos están colocados</a:t>
            </a:r>
            <a:r>
              <a:rPr lang="es-MX" sz="1600" dirty="0" smtClean="0">
                <a:latin typeface="+mj-lt"/>
              </a:rPr>
              <a:t>.</a:t>
            </a:r>
          </a:p>
          <a:p>
            <a:endParaRPr lang="es-MX" sz="1600" dirty="0">
              <a:latin typeface="+mj-lt"/>
            </a:endParaRPr>
          </a:p>
          <a:p>
            <a:r>
              <a:rPr lang="es-MX" sz="1600" b="1" dirty="0">
                <a:latin typeface="+mj-lt"/>
              </a:rPr>
              <a:t>Padding</a:t>
            </a:r>
            <a:r>
              <a:rPr lang="es-MX" sz="1600" dirty="0">
                <a:latin typeface="+mj-lt"/>
              </a:rPr>
              <a:t>: El espacio entre el contenido y el borde</a:t>
            </a:r>
            <a:r>
              <a:rPr lang="es-MX" sz="1600" dirty="0" smtClean="0">
                <a:latin typeface="+mj-lt"/>
              </a:rPr>
              <a:t>.</a:t>
            </a:r>
          </a:p>
          <a:p>
            <a:endParaRPr lang="es-MX" sz="1600" dirty="0">
              <a:latin typeface="+mj-lt"/>
            </a:endParaRPr>
          </a:p>
          <a:p>
            <a:r>
              <a:rPr lang="es-MX" sz="1600" b="1" dirty="0">
                <a:latin typeface="+mj-lt"/>
              </a:rPr>
              <a:t>Borde</a:t>
            </a:r>
            <a:r>
              <a:rPr lang="es-MX" sz="1600" dirty="0">
                <a:latin typeface="+mj-lt"/>
              </a:rPr>
              <a:t>: El contorno alrededor del contenido y el padding</a:t>
            </a:r>
            <a:r>
              <a:rPr lang="es-MX" sz="1600" dirty="0" smtClean="0">
                <a:latin typeface="+mj-lt"/>
              </a:rPr>
              <a:t>.</a:t>
            </a:r>
          </a:p>
          <a:p>
            <a:endParaRPr lang="es-MX" sz="1600" dirty="0">
              <a:latin typeface="+mj-lt"/>
            </a:endParaRPr>
          </a:p>
          <a:p>
            <a:r>
              <a:rPr lang="es-MX" sz="1600" b="1" dirty="0">
                <a:latin typeface="+mj-lt"/>
              </a:rPr>
              <a:t>Margen</a:t>
            </a:r>
            <a:r>
              <a:rPr lang="es-MX" sz="1600" dirty="0">
                <a:latin typeface="+mj-lt"/>
              </a:rPr>
              <a:t>: El espacio entre el borde del elemento y los elementos vecinos.</a:t>
            </a:r>
          </a:p>
          <a:p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3059084" y="1186051"/>
            <a:ext cx="813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Modelo de Caja (Box Model)</a:t>
            </a:r>
            <a:endParaRPr lang="es-CO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2" descr="3 tipos de estilos CSS: Interno, Externo e Inline - Guía Complet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97" y="2461490"/>
            <a:ext cx="5272636" cy="328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626821" y="1172684"/>
            <a:ext cx="813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Flujo de Documento y Posicionamiento</a:t>
            </a:r>
            <a:endParaRPr lang="es-CO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8225" y="2079246"/>
            <a:ext cx="563709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Posicionamiento estático (default)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Es el comportamiento por defecto, donde los elementos se colocan en el flujo natural de la página.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Posicionamiento relativo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Permite mover un elemento relativo a su posición original sin alterar el flujo.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Posicionamiento absoluto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Saca al elemento del flujo y lo coloca en relación con su contenedor posicionado.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Posicionamiento fijo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El elemento se posiciona en relación con la ventana del navegador y permanece fijo incluso al hacer </a:t>
            </a:r>
            <a:r>
              <a:rPr kumimoji="0" lang="es-CO" altLang="es-CO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scroll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Posicionamiento sticky</a:t>
            </a:r>
            <a:r>
              <a:rPr kumimoji="0" lang="es-CO" altLang="es-CO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El elemento permanece en el flujo hasta que se desplaza a una posición específica en la página, en cuyo punto se "pega" al lugar. </a:t>
            </a:r>
          </a:p>
        </p:txBody>
      </p:sp>
      <p:pic>
        <p:nvPicPr>
          <p:cNvPr id="4099" name="Picture 3" descr="Botones CSS: Dando estilo a los botones - Eniu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854" y="2834641"/>
            <a:ext cx="4156364" cy="207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888146" y="1225874"/>
            <a:ext cx="813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Técnicas de Maquetación con CSS</a:t>
            </a:r>
            <a:endParaRPr lang="es-CO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47650" y="2274428"/>
            <a:ext cx="472163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.1 Maquetación con Float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uso de float permite que los elementos "floten" a la izquierda o a la derecha dentro de un contenedor, permitiendo que otros elementos se posicionen a su lado. Aunque float solía ser la principal técnica de maquetación antes de la introducción de Flexbox y Grid, hoy en día su uso es más limitado.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4.2 Maquetación con Flexbox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Flexbox (Flexible Box Layout) es una de las técnicas modernas de maquetación que facilita la alineación y distribución de los elementos dentro de un contenedor. Flexbox se adapta a diferentes tamaños de pantalla y permite una alineación precisa de los elementos tanto en ejes horizontales como verticales.</a:t>
            </a:r>
          </a:p>
        </p:txBody>
      </p:sp>
      <p:pic>
        <p:nvPicPr>
          <p:cNvPr id="5123" name="Picture 3" descr="CSS. Cómo aplicar estilos en un documento HTML - Eniu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622" y="3233651"/>
            <a:ext cx="44577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44079" y="1305133"/>
            <a:ext cx="5200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rPr>
              <a:t>Unidades en CSS para Maquetación</a:t>
            </a:r>
            <a:endParaRPr lang="es-CO" sz="2800" dirty="0">
              <a:latin typeface="+mj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0249" y="2449776"/>
            <a:ext cx="560238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CSS utiliza diferentes tipos de unidades para definir el tamaño, el espaciado y las dimensiones de los elementos.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Unidades absolutas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Unidades fijas como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px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(píxeles), cm (centímetros), que no cambian con el tamaño de la pantalla.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Unidades relativas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Dependen de otros factores, como el tamaño del contenedor o la pantalla. Entre las más comunes están: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em y rem: Unidades relativas al tamaño de fuente del contenedor padre o del </a:t>
            </a:r>
            <a:r>
              <a:rPr kumimoji="0" lang="es-CO" altLang="es-CO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html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respectivamente.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%: Relativa al tamaño del contenedor.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vh y vw: Unidades relativas al 1% del alto o ancho de la ventana.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3" descr="¿Qué es CSS y cómo se usa con fines de personalización? – Go WordPress: Los  mejores consejos sobre WordPress y diseño we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64" y="2576775"/>
            <a:ext cx="4856578" cy="273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706582" y="1596044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65" y="1148411"/>
            <a:ext cx="2820381" cy="282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69869" y="2674645"/>
            <a:ext cx="9335192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32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Estos principios y valores han transformado cómo se gestiona y se desarrolla el software, llevando a métodos de trabajo más eficientes, efectivos y centrados en el cliente.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651</Words>
  <Application>Microsoft Office PowerPoint</Application>
  <PresentationFormat>Panorámica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101</cp:revision>
  <dcterms:created xsi:type="dcterms:W3CDTF">2023-03-30T14:23:16Z</dcterms:created>
  <dcterms:modified xsi:type="dcterms:W3CDTF">2024-10-04T03:36:15Z</dcterms:modified>
</cp:coreProperties>
</file>