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20" r:id="rId9"/>
    <p:sldId id="31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402059" y="1902642"/>
            <a:ext cx="11110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Introducción a la IA y sus Aplicaciones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64" y="603570"/>
            <a:ext cx="966466" cy="883434"/>
          </a:xfrm>
          <a:prstGeom prst="rect">
            <a:avLst/>
          </a:prstGeom>
        </p:spPr>
      </p:pic>
      <p:pic>
        <p:nvPicPr>
          <p:cNvPr id="1026" name="Picture 2" descr="Cuáles son los riesgos de seguridad de la IA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32" y="3606481"/>
            <a:ext cx="4097893" cy="230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655637" y="2658803"/>
            <a:ext cx="5847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+mj-lt"/>
              </a:rPr>
              <a:t>La </a:t>
            </a:r>
            <a:r>
              <a:rPr lang="es-MX" sz="2000" b="1" dirty="0">
                <a:latin typeface="+mj-lt"/>
              </a:rPr>
              <a:t>Inteligencia Artificial (IA)</a:t>
            </a:r>
            <a:r>
              <a:rPr lang="es-MX" sz="2000" dirty="0">
                <a:latin typeface="+mj-lt"/>
              </a:rPr>
              <a:t> se refiere al desarrollo de sistemas y algoritmos capaces de realizar tareas que normalmente requieren de inteligencia humana, como el reconocimiento de patrones, la toma de decisiones, el procesamiento del lenguaje natural, entre otras. La IA permite a las máquinas aprender, adaptarse y realizar tareas complejas de manera autónoma, basándose en datos y experiencias previas.</a:t>
            </a:r>
            <a:endParaRPr lang="es-CO" sz="2000" b="1" dirty="0"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54234" y="1378885"/>
            <a:ext cx="6051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Qué es la Inteligencia Artificial (IA)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50" name="Picture 2" descr="10 formas de aprovechar la Inteligencia Artificial (IA) y brindar  experiencias del cliente excepcionales - Grupo In Mo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96" y="2768138"/>
            <a:ext cx="4304536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40974" y="1341536"/>
            <a:ext cx="486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 y </a:t>
            </a:r>
            <a:r>
              <a:rPr lang="es-MX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evolución </a:t>
            </a:r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 la IA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6373" y="2230826"/>
            <a:ext cx="4946073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 1950-1970: Los inicios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concepto de IA surgió formalmente en la década de 1950, cuando Alan Turing desarrolló 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Test de Turing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una prueba para determinar si una máquina puede exhibir comportamiento inteligente indistinguible del humano.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1956, la conferencia de Dartmouth es reconocida como el nacimiento oficial de la IA, donde se acuñó el término y se establecieron las bases para el desarrollo del campo.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Durante esta época, se desarrollaron sistemas </a:t>
            </a:r>
            <a:r>
              <a:rPr kumimoji="0" lang="es-CO" altLang="es-CO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 IA simbólica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como los primeros programas de ajedrez.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 1980-2000: Sistemas expertos y redes neuronales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los 80, los </a:t>
            </a:r>
            <a:r>
              <a:rPr kumimoji="0" lang="es-CO" altLang="es-CO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sistemas expertos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ganaron popularidad, diseñados para resolver problemas en áreas específicas como la medicina y la ingeniería.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fines de los 90, el campo se vio revitalizado con el desarrollo de </a:t>
            </a:r>
            <a:r>
              <a:rPr kumimoji="0" lang="es-CO" altLang="es-CO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redes neuronales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técnicas de aprendizaje automático (machine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Se requiere cautela para utilizar la IA - Gaceta UN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11" y="2873960"/>
            <a:ext cx="4740454" cy="26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82355" y="1188720"/>
            <a:ext cx="244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Tipos de IA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5637" y="2278548"/>
            <a:ext cx="57520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Reactiva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Este tipo de IA se basa en modelos predefinidos para responder a situaciones específicas. No tiene memoria ni capacidad de aprendizaje.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Ejemplo: Deep Blue, la computadora que venció a Garry Kasparov en ajedrez.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con Memoria Limitada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Estas IA pueden aprender de experiencias pasadas para mejorar su toma de decisiones futura.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Ejemplo: Los coches autónomos, que ajustan su comportamiento en función de experiencias pasadas en la conducción.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Teoría de la Mente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Este nivel de IA aún no se ha alcanzado completamente, pero se refiere a máquinas capaces de entender las emociones y pensamientos de los humanos.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Autoconsciente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Este es un concepto futuro, donde las máquinas no solo entienden las emociones humanas, sino que también tienen una autoconsciencia propia.</a:t>
            </a:r>
          </a:p>
        </p:txBody>
      </p:sp>
      <p:pic>
        <p:nvPicPr>
          <p:cNvPr id="4099" name="Picture 3" descr="Cuál es la función principal de la IA: inteligencia artificial? |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47" y="2643445"/>
            <a:ext cx="4579635" cy="2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81760" y="1338349"/>
            <a:ext cx="522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Clasificación funcional de la IA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393932"/>
            <a:ext cx="476875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Predictiva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 centra en la capacidad de predecir resultados futuros basados en datos históricos. Se usa comúnmente en análisis de negocios y motores de recomendación.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Generativa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Capaz de crear contenido nuevo, como texto, imágenes, música y más. Se utiliza en aplicaciones creativas como DALL·E, que genera imágenes a partir de descripciones textuales.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 Conversacional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Esta IA interactúa con los humanos a través del lenguaje natural, como los chatbots y asistentes virtuales. Un ejemplo destacado es ChatGPT, que comprende y responde en lenguaje humano de manera conversacional.</a:t>
            </a:r>
          </a:p>
        </p:txBody>
      </p:sp>
      <p:pic>
        <p:nvPicPr>
          <p:cNvPr id="5123" name="Picture 3" descr="La inteligencia artificial «IA» en el análisis de vibraciones|Terotecnic  Ingenierí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126" y="2269375"/>
            <a:ext cx="4611827" cy="34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26327" y="1252739"/>
            <a:ext cx="813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Ética y responsabilidad en el uso de IA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170" y="2707760"/>
            <a:ext cx="523701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Privacidad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 IA a menudo requiere acceso a grandes volúmenes de datos, lo que genera preocupaciones sobre el uso indebido de la información personal.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Sesgo Algorítmico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Los algoritmos de IA pueden amplificar sesgos existentes en los datos, lo que resulta en decisiones discriminatorias.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Responsabilidad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 crucial determinar quién es responsable de las decisiones tomadas por una IA, especialmente en casos donde causan daño o error, como los vehículos autónomos o sistemas médicos.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Desempleo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 automatización impulsada por la IA podría desplazar trabajos humanos, lo que plantea desafíos sociales y económicos.</a:t>
            </a:r>
          </a:p>
        </p:txBody>
      </p:sp>
      <p:pic>
        <p:nvPicPr>
          <p:cNvPr id="6147" name="Picture 3" descr="Ética empresarial y responsabilidad social: 3 esenciales que debes saber -  Legalte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87" y="2516752"/>
            <a:ext cx="4620634" cy="30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58478" y="1255256"/>
            <a:ext cx="4561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Aplicaciones actuales de la IA</a:t>
            </a:r>
            <a:endParaRPr lang="es-CO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4594" y="2435875"/>
            <a:ext cx="613833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Programación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Herramientas como </a:t>
            </a:r>
            <a:r>
              <a:rPr kumimoji="0" lang="es-CO" altLang="es-CO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 Copilot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ayudan a los programadores a escribir código más rápido y eficiente al predecir líneas y sugerir funciones.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Medicina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 IA se usa para analizar grandes volúmenes de datos médicos, ayudar en diagnósticos, diseñar planes de tratamiento y desarrollar medicamentos.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Automatización Industrial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Robots industriales y sistemas autónomos son gestionados por IA para mejorar la eficiencia y reducir errores humanos en fábricas.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Marketing y Ventas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Motores de recomendación, análisis de sentimientos y segmentación avanzada permiten a las empresas personalizar ofertas y mejorar la experiencia del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Educación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 IA en educación permite crear sistemas personalizados que adaptan el contenido y la enseñanza a las necesidades de cada estudiante.</a:t>
            </a:r>
          </a:p>
        </p:txBody>
      </p:sp>
      <p:pic>
        <p:nvPicPr>
          <p:cNvPr id="7171" name="Picture 3" descr="5 aplicaciones actuales de la inteligencia artificial en marke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1" y="2599268"/>
            <a:ext cx="449579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57736" y="1238630"/>
            <a:ext cx="306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Herramientas de IA</a:t>
            </a:r>
            <a:endParaRPr lang="es-CO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4975" y="2411588"/>
            <a:ext cx="467175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ChatGPT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Un modelo de lenguaje desarrollado por OpenAI que utiliza técnicas avanzadas de procesamiento de lenguaje natural (NLP) para comprender y generar texto humano. Es capaz de realizar tareas como redacción de contenido, respuesta a preguntas y asistencia en la programación.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DALL·E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También de OpenAI, es un generador de imágenes basado en descripciones textuales. DALL·E puede crear imágenes completamente nuevas a partir de una amplia variedad de conceptos abstractos.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 Copilot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Un asistente de programación basado en IA que ayuda a los desarrolladores a escribir código más rápido y con menos errores. Sugerencias predictivas que completan líneas de código o funciones basadas en el contexto del proyecto.</a:t>
            </a:r>
          </a:p>
        </p:txBody>
      </p:sp>
      <p:pic>
        <p:nvPicPr>
          <p:cNvPr id="8195" name="Picture 3" descr="Aplicaciones de Inteligencia Artificial para la Educación - MiAulaTec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8" y="2510442"/>
            <a:ext cx="5216699" cy="293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3" y="1269840"/>
            <a:ext cx="2195028" cy="21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60567" y="2000216"/>
            <a:ext cx="78389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b="1" dirty="0">
                <a:solidFill>
                  <a:srgbClr val="7030A0"/>
                </a:solidFill>
                <a:latin typeface="+mj-lt"/>
              </a:rPr>
              <a:t>En conclusión, la Inteligencia Artificial ha revolucionado múltiples campos al replicar capacidades humanas como el razonamiento, la creatividad y la toma de decisiones. Su evolución, desde sistemas simbólicos hasta el aprendizaje profundo, ha permitido avances sorprendentes en áreas como la programación, la medicina, la automatización y la educación. Sin embargo, el rápido desarrollo de la IA plantea retos éticos y de responsabilidad, destacando la necesidad de un uso consciente y equitativo. Herramientas como ChatGPT, DALL·E y Copilot son ejemplos clave de cómo la IA transforma la forma en que trabajamos y creamos, ofreciendo nuevas oportunidades y desafíos para el futuro. La IA tiene un enorme potencial, pero su desarrollo y uso deben equilibrarse con principios éticos claros para garantizar su beneficio a largo plazo.</a:t>
            </a: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993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102</cp:revision>
  <dcterms:created xsi:type="dcterms:W3CDTF">2023-03-30T14:23:16Z</dcterms:created>
  <dcterms:modified xsi:type="dcterms:W3CDTF">2024-10-03T19:38:37Z</dcterms:modified>
</cp:coreProperties>
</file>