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300" r:id="rId3"/>
    <p:sldId id="302" r:id="rId4"/>
    <p:sldId id="316" r:id="rId5"/>
    <p:sldId id="317" r:id="rId6"/>
    <p:sldId id="318" r:id="rId7"/>
    <p:sldId id="319" r:id="rId8"/>
    <p:sldId id="315"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3/10/2024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Copilot for Microsoft 365 | IOTAP Online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397" y="3035169"/>
            <a:ext cx="3308233" cy="330823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275078" y="1856351"/>
            <a:ext cx="11110841" cy="1446550"/>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Copilot y Herramientas de Asistencia</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47266" y="668931"/>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7" name="Picture 2" descr="Cómo eliminar una página en SharePoin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142714" y="2237424"/>
            <a:ext cx="1887909" cy="1258852"/>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716233" y="3859983"/>
            <a:ext cx="3867055" cy="2246769"/>
          </a:xfrm>
          <a:prstGeom prst="rect">
            <a:avLst/>
          </a:prstGeom>
          <a:noFill/>
        </p:spPr>
        <p:txBody>
          <a:bodyPr wrap="square" rtlCol="0">
            <a:spAutoFit/>
          </a:bodyPr>
          <a:lstStyle/>
          <a:p>
            <a:pPr algn="just"/>
            <a:r>
              <a:rPr lang="es-MX" sz="1400" dirty="0">
                <a:latin typeface="+mj-lt"/>
              </a:rPr>
              <a:t>GitHub Copilot, desarrollado por GitHub en colaboración con OpenAI, es una herramienta de autocompletado de código basada en inteligencia artificial. Copilot sugiere líneas de código o funciones completas mientras escribes, utilizando el contexto de tu código actual. Su objetivo es aumentar la productividad de los desarrolladores, asistiendo en la generación automática de código, autocompletando funciones y proporcionando sugerencias.</a:t>
            </a:r>
            <a:endParaRPr lang="es-MX" sz="1400" dirty="0">
              <a:latin typeface="+mj-lt"/>
            </a:endParaRPr>
          </a:p>
        </p:txBody>
      </p:sp>
      <p:sp>
        <p:nvSpPr>
          <p:cNvPr id="3" name="Rectángulo 2"/>
          <p:cNvSpPr/>
          <p:nvPr/>
        </p:nvSpPr>
        <p:spPr>
          <a:xfrm>
            <a:off x="2946169" y="1335441"/>
            <a:ext cx="5667898"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200" b="1" dirty="0">
                <a:ln/>
                <a:solidFill>
                  <a:schemeClr val="accent5">
                    <a:lumMod val="60000"/>
                    <a:lumOff val="40000"/>
                  </a:schemeClr>
                </a:solidFill>
              </a:rPr>
              <a:t>Copilot y herramientas similares</a:t>
            </a:r>
            <a:endParaRPr lang="es-ES" sz="3200" b="1" cap="none" spc="0" dirty="0">
              <a:ln/>
              <a:solidFill>
                <a:schemeClr val="accent5">
                  <a:lumMod val="60000"/>
                  <a:lumOff val="40000"/>
                </a:schemeClr>
              </a:solidFill>
              <a:effectLst/>
            </a:endParaRPr>
          </a:p>
        </p:txBody>
      </p:sp>
      <p:sp>
        <p:nvSpPr>
          <p:cNvPr id="5" name="CuadroTexto 4"/>
          <p:cNvSpPr txBox="1"/>
          <p:nvPr/>
        </p:nvSpPr>
        <p:spPr>
          <a:xfrm>
            <a:off x="5819909" y="3647779"/>
            <a:ext cx="4682067" cy="2970044"/>
          </a:xfrm>
          <a:prstGeom prst="rect">
            <a:avLst/>
          </a:prstGeom>
          <a:noFill/>
        </p:spPr>
        <p:txBody>
          <a:bodyPr wrap="square" rtlCol="0">
            <a:spAutoFit/>
          </a:bodyPr>
          <a:lstStyle/>
          <a:p>
            <a:pPr algn="just"/>
            <a:r>
              <a:rPr lang="es-MX" sz="1300" dirty="0">
                <a:latin typeface="+mj-lt"/>
              </a:rPr>
              <a:t>Herramientas similares a Copilot también aprovechan la IA para mejorar la experiencia de codificación. Algunas de ellas incluyen</a:t>
            </a:r>
            <a:r>
              <a:rPr lang="es-MX" sz="1300" dirty="0" smtClean="0">
                <a:latin typeface="+mj-lt"/>
              </a:rPr>
              <a:t>:</a:t>
            </a:r>
          </a:p>
          <a:p>
            <a:pPr algn="just"/>
            <a:endParaRPr lang="es-MX" sz="1300" dirty="0">
              <a:latin typeface="+mj-lt"/>
            </a:endParaRPr>
          </a:p>
          <a:p>
            <a:pPr algn="just"/>
            <a:r>
              <a:rPr lang="es-MX" sz="1300" b="1" dirty="0">
                <a:latin typeface="+mj-lt"/>
              </a:rPr>
              <a:t>Tabnine</a:t>
            </a:r>
            <a:r>
              <a:rPr lang="es-MX" sz="1300" dirty="0">
                <a:latin typeface="+mj-lt"/>
              </a:rPr>
              <a:t>: Un asistente de codificación que sugiere líneas de código basadas en la IA, mejorando la velocidad de desarrollo</a:t>
            </a:r>
            <a:r>
              <a:rPr lang="es-MX" sz="1300" dirty="0" smtClean="0">
                <a:latin typeface="+mj-lt"/>
              </a:rPr>
              <a:t>.</a:t>
            </a:r>
          </a:p>
          <a:p>
            <a:pPr algn="just"/>
            <a:endParaRPr lang="es-MX" sz="1300" dirty="0">
              <a:latin typeface="+mj-lt"/>
            </a:endParaRPr>
          </a:p>
          <a:p>
            <a:pPr algn="just"/>
            <a:r>
              <a:rPr lang="es-MX" sz="1300" b="1" dirty="0">
                <a:latin typeface="+mj-lt"/>
              </a:rPr>
              <a:t>Kite</a:t>
            </a:r>
            <a:r>
              <a:rPr lang="es-MX" sz="1300" dirty="0">
                <a:latin typeface="+mj-lt"/>
              </a:rPr>
              <a:t>: Otra herramienta de autocompletado impulsada por IA que sugiere líneas de código y ayuda a la documentación en múltiples lenguajes</a:t>
            </a:r>
            <a:r>
              <a:rPr lang="es-MX" sz="1300" dirty="0" smtClean="0">
                <a:latin typeface="+mj-lt"/>
              </a:rPr>
              <a:t>.</a:t>
            </a:r>
          </a:p>
          <a:p>
            <a:pPr algn="just"/>
            <a:endParaRPr lang="es-MX" sz="1300" dirty="0">
              <a:latin typeface="+mj-lt"/>
            </a:endParaRPr>
          </a:p>
          <a:p>
            <a:pPr algn="just"/>
            <a:r>
              <a:rPr lang="es-MX" sz="1300" b="1" dirty="0">
                <a:latin typeface="+mj-lt"/>
              </a:rPr>
              <a:t>Codex</a:t>
            </a:r>
            <a:r>
              <a:rPr lang="es-MX" sz="1300" dirty="0">
                <a:latin typeface="+mj-lt"/>
              </a:rPr>
              <a:t> (de OpenAI, el mismo núcleo que impulsa a Copilot): Codex puede generar código en diversos lenguajes, y es utilizado por Copilot para ofrecer sus sugerencias.</a:t>
            </a:r>
          </a:p>
          <a:p>
            <a:endParaRPr lang="es-CO" dirty="0"/>
          </a:p>
        </p:txBody>
      </p:sp>
      <p:pic>
        <p:nvPicPr>
          <p:cNvPr id="2054" name="Picture 6" descr="Transformar las comunicaciones con Copilot for Microsoft 365 - Source LATAM"/>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447753" y="2146424"/>
            <a:ext cx="2229936" cy="148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890356" y="1106182"/>
            <a:ext cx="4156364" cy="553998"/>
          </a:xfrm>
          <a:prstGeom prst="rect">
            <a:avLst/>
          </a:prstGeom>
          <a:noFill/>
        </p:spPr>
        <p:txBody>
          <a:bodyPr wrap="square" rtlCol="0">
            <a:spAutoFit/>
          </a:bodyPr>
          <a:lstStyle/>
          <a:p>
            <a:r>
              <a:rPr lang="es-MX" sz="3000" b="1" dirty="0">
                <a:solidFill>
                  <a:schemeClr val="accent5">
                    <a:lumMod val="60000"/>
                    <a:lumOff val="40000"/>
                  </a:schemeClr>
                </a:solidFill>
              </a:rPr>
              <a:t>Configuración de Copilot</a:t>
            </a:r>
            <a:endParaRPr lang="es-CO" sz="3000" b="1" dirty="0">
              <a:solidFill>
                <a:schemeClr val="accent5">
                  <a:lumMod val="60000"/>
                  <a:lumOff val="40000"/>
                </a:schemeClr>
              </a:solidFill>
            </a:endParaRPr>
          </a:p>
        </p:txBody>
      </p:sp>
      <p:sp>
        <p:nvSpPr>
          <p:cNvPr id="5" name="Rectangle 1"/>
          <p:cNvSpPr>
            <a:spLocks noChangeArrowheads="1"/>
          </p:cNvSpPr>
          <p:nvPr/>
        </p:nvSpPr>
        <p:spPr bwMode="auto">
          <a:xfrm>
            <a:off x="373005" y="2159873"/>
            <a:ext cx="606936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Instalación de GitHub Copilot</a:t>
            </a:r>
            <a:r>
              <a:rPr kumimoji="0" lang="es-CO" altLang="es-CO" sz="1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Abre Visual Studio Code y dirígete a la pestaña de extensiones (ícono de cubo).</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Busca "GitHub Copilot" en el Marketplace de VS Code.</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Haz clic en "Instalar".</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Iniciar sesión en GitHub</a:t>
            </a:r>
            <a:r>
              <a:rPr kumimoji="0" lang="es-CO" altLang="es-CO" sz="1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Tras la instalación, Copilot te pedirá que inicies sesión en tu cuenta de GitHub. Haz clic en el botón de "Autenticación" y sigue los pasos para conectarte.</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Habilitar GitHub Copilot</a:t>
            </a:r>
            <a:r>
              <a:rPr kumimoji="0" lang="es-CO" altLang="es-CO" sz="1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Después de iniciar sesión, Copilot estará listo para utilizarse automáticamente en tus proyectos. Simplemente empieza a escribir en tu archivo de código y Copilot te comenzará a ofrecer sugerencias.</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Configuración adicional</a:t>
            </a:r>
            <a:r>
              <a:rPr kumimoji="0" lang="es-CO" altLang="es-CO" sz="1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Puedes ajustar las configuraciones de Copilot desde el menú de configuración de Visual Studio Code (en las opciones de la extensión). Aquí puedes cambiar el comportamiento de las sugerencias, por ejemplo, cuántas líneas deseas que prediga.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Configuración recomendada para la alineación de Copilot con Blueprint - ASD  Blueprint | Microsoft Lea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5492" y="2289442"/>
            <a:ext cx="5570222" cy="346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460568" y="1208198"/>
            <a:ext cx="8104909" cy="553998"/>
          </a:xfrm>
          <a:prstGeom prst="rect">
            <a:avLst/>
          </a:prstGeom>
          <a:noFill/>
        </p:spPr>
        <p:txBody>
          <a:bodyPr wrap="square" rtlCol="0">
            <a:spAutoFit/>
          </a:bodyPr>
          <a:lstStyle/>
          <a:p>
            <a:r>
              <a:rPr lang="es-MX" sz="2900" b="1" dirty="0">
                <a:solidFill>
                  <a:schemeClr val="accent5">
                    <a:lumMod val="60000"/>
                    <a:lumOff val="40000"/>
                  </a:schemeClr>
                </a:solidFill>
              </a:rPr>
              <a:t>escritura de </a:t>
            </a:r>
            <a:r>
              <a:rPr lang="es-MX" sz="2900" b="1" dirty="0" smtClean="0">
                <a:solidFill>
                  <a:schemeClr val="accent5">
                    <a:lumMod val="60000"/>
                    <a:lumOff val="40000"/>
                  </a:schemeClr>
                </a:solidFill>
              </a:rPr>
              <a:t>código Ventajas </a:t>
            </a:r>
            <a:r>
              <a:rPr lang="es-MX" sz="2900" b="1" dirty="0">
                <a:solidFill>
                  <a:schemeClr val="accent5">
                    <a:lumMod val="60000"/>
                    <a:lumOff val="40000"/>
                  </a:schemeClr>
                </a:solidFill>
              </a:rPr>
              <a:t>y limitaciones</a:t>
            </a:r>
            <a:endParaRPr lang="es-CO" sz="2900" b="1" dirty="0">
              <a:solidFill>
                <a:schemeClr val="accent5">
                  <a:lumMod val="60000"/>
                  <a:lumOff val="40000"/>
                </a:schemeClr>
              </a:solidFill>
            </a:endParaRPr>
          </a:p>
        </p:txBody>
      </p:sp>
      <p:sp>
        <p:nvSpPr>
          <p:cNvPr id="3" name="Rectangle 1"/>
          <p:cNvSpPr>
            <a:spLocks noChangeArrowheads="1"/>
          </p:cNvSpPr>
          <p:nvPr/>
        </p:nvSpPr>
        <p:spPr bwMode="auto">
          <a:xfrm>
            <a:off x="1130531" y="1935085"/>
            <a:ext cx="546146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Ahorro de tiempo</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Copilot sugiere automáticamente fragmentos de código, lo que reduce la necesidad de buscar ejemplos en línea o escribir código repetitivo manualmente.</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Productividad mejorada</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Para tareas comunes (como manejar APIs, escribir pruebas unitarias o manipular estructuras de datos), Copilot puede generar soluciones rápidamente.</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Aprendizaje continuo</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Copilot no solo es útil para programadores avanzados, sino también para aquellos que están aprendiendo. Puede mostrar ejemplos de código y ayudarte a entender cómo se construyen ciertas funcionalidades.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Compatibilidad con múltiples lenguajes</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Copilot soporta una amplia variedad de lenguajes, incluyendo Python, JavaScript, TypeScript, Go, Ruby, C++, entre otros.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4101" name="Picture 5" descr="Ventajas de ser una persona altamente sensible - Eva Per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3761" y="2281525"/>
            <a:ext cx="3985317" cy="353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3" name="Picture 3" descr="Imágenes de Limitaciones - Descarga gratuita e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6533" y="2167467"/>
            <a:ext cx="4495747" cy="3454400"/>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192386" y="1179109"/>
            <a:ext cx="2610197" cy="584775"/>
          </a:xfrm>
          <a:prstGeom prst="rect">
            <a:avLst/>
          </a:prstGeom>
          <a:noFill/>
        </p:spPr>
        <p:txBody>
          <a:bodyPr wrap="square" rtlCol="0">
            <a:spAutoFit/>
          </a:bodyPr>
          <a:lstStyle/>
          <a:p>
            <a:r>
              <a:rPr lang="es-MX" sz="3200" b="1" dirty="0" smtClean="0">
                <a:solidFill>
                  <a:schemeClr val="accent5">
                    <a:lumMod val="60000"/>
                    <a:lumOff val="40000"/>
                  </a:schemeClr>
                </a:solidFill>
              </a:rPr>
              <a:t>Limitaciones</a:t>
            </a:r>
            <a:endParaRPr lang="es-CO" sz="3200" b="1" dirty="0">
              <a:solidFill>
                <a:schemeClr val="accent5">
                  <a:lumMod val="60000"/>
                  <a:lumOff val="40000"/>
                </a:schemeClr>
              </a:solidFill>
            </a:endParaRPr>
          </a:p>
        </p:txBody>
      </p:sp>
      <p:sp>
        <p:nvSpPr>
          <p:cNvPr id="5" name="Rectangle 1"/>
          <p:cNvSpPr>
            <a:spLocks noChangeArrowheads="1"/>
          </p:cNvSpPr>
          <p:nvPr/>
        </p:nvSpPr>
        <p:spPr bwMode="auto">
          <a:xfrm>
            <a:off x="519983" y="1858767"/>
            <a:ext cx="6363417"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Calidad de las sugerencias</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Copilot a veces sugiere código que puede ser subóptimo o innecesariamente complejo. Siempre es necesario revisar y refactorizar las sugerencias antes de aceptarlas.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Seguridad y privacidad</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Dado que Copilot está entrenado en grandes cantidades de código público, puede sugerir fragmentos que incluyan errores de seguridad o que no sean apropiados para tu contexto.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Contexto limitado</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Copilot no siempre comprende la intención detrás de tu código. Puede generar sugerencias que no se ajustan completamente a la lógica o requisitos de tu aplicación.</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Dependencia excesiva</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Aunque es una gran herramienta, confiar demasiado en Copilot puede llevar a una pérdida de habilidades fundamentales en programación. Es esencial que los desarrolladores continúen aprendiendo las bases del código en lugar de depender solo de las sugerencias automáticas.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332789" y="1172243"/>
            <a:ext cx="5105246" cy="538609"/>
          </a:xfrm>
          <a:prstGeom prst="rect">
            <a:avLst/>
          </a:prstGeom>
          <a:noFill/>
        </p:spPr>
        <p:txBody>
          <a:bodyPr wrap="square" rtlCol="0">
            <a:spAutoFit/>
          </a:bodyPr>
          <a:lstStyle/>
          <a:p>
            <a:r>
              <a:rPr lang="es-MX" sz="2900" b="1" dirty="0" smtClean="0">
                <a:solidFill>
                  <a:schemeClr val="accent5">
                    <a:lumMod val="60000"/>
                    <a:lumOff val="40000"/>
                  </a:schemeClr>
                </a:solidFill>
              </a:rPr>
              <a:t> mejorar el código generado</a:t>
            </a:r>
            <a:endParaRPr lang="es-CO" sz="2900" b="1" dirty="0">
              <a:solidFill>
                <a:schemeClr val="accent5">
                  <a:lumMod val="60000"/>
                  <a:lumOff val="40000"/>
                </a:schemeClr>
              </a:solidFill>
            </a:endParaRPr>
          </a:p>
        </p:txBody>
      </p:sp>
      <p:sp>
        <p:nvSpPr>
          <p:cNvPr id="5" name="Rectangle 1"/>
          <p:cNvSpPr>
            <a:spLocks noChangeArrowheads="1"/>
          </p:cNvSpPr>
          <p:nvPr/>
        </p:nvSpPr>
        <p:spPr bwMode="auto">
          <a:xfrm>
            <a:off x="1205346" y="2151490"/>
            <a:ext cx="4605251"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Revisión manual</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A pesar de que Copilot genera código funcional, es esencial revisar las sugerencias para asegurar que cumplen con los requisitos y estándares de calidad de tu proyecto.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Pruebas exhaustivas</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Las sugerencias de Copilot deben pasar por pruebas unitarias y funcionales para verificar que funcionen correctamente. Copilot puede generar código que "parece" correcto pero que puede tener fallos lógicos o de rendimiento.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Refactorización</a:t>
            </a:r>
            <a:r>
              <a:rPr kumimoji="0" lang="es-CO" altLang="es-CO" sz="14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smtClean="0">
                <a:ln>
                  <a:noFill/>
                </a:ln>
                <a:solidFill>
                  <a:schemeClr val="tx1"/>
                </a:solidFill>
                <a:effectLst/>
                <a:latin typeface="+mj-lt"/>
              </a:rPr>
              <a:t>A veces, las sugerencias de Copilot pueden ser demasiado largas o complejas. Es buena práctica refactorizar el código generado para que sea más legible y eficiente. Por ejemplo, convertir bloques de código repetidos en funciones o métodos reutilizables.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900" b="0" i="0" u="none" strike="noStrike" cap="none" normalizeH="0" baseline="0" dirty="0" smtClean="0">
              <a:ln>
                <a:noFill/>
              </a:ln>
              <a:solidFill>
                <a:schemeClr val="tx1"/>
              </a:solidFill>
              <a:effectLst/>
              <a:latin typeface="+mj-lt"/>
            </a:endParaRPr>
          </a:p>
        </p:txBody>
      </p:sp>
      <p:pic>
        <p:nvPicPr>
          <p:cNvPr id="6147" name="Picture 3" descr="Lenguajes Autómatas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7823" y="2026799"/>
            <a:ext cx="3620424" cy="362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7170" name="Picture 2" descr="Limitaciones del comercial y complejidad de la gestión de equi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768" y="2578494"/>
            <a:ext cx="5010282" cy="2605347"/>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721534" y="1296820"/>
            <a:ext cx="3608232" cy="523220"/>
          </a:xfrm>
          <a:prstGeom prst="rect">
            <a:avLst/>
          </a:prstGeom>
          <a:noFill/>
        </p:spPr>
        <p:txBody>
          <a:bodyPr wrap="none" rtlCol="0">
            <a:spAutoFit/>
          </a:bodyPr>
          <a:lstStyle/>
          <a:p>
            <a:r>
              <a:rPr lang="es-MX" sz="2800" b="1" dirty="0">
                <a:solidFill>
                  <a:schemeClr val="accent5">
                    <a:lumMod val="60000"/>
                    <a:lumOff val="40000"/>
                  </a:schemeClr>
                </a:solidFill>
                <a:latin typeface="+mj-lt"/>
              </a:rPr>
              <a:t>Limitaciones adicionales</a:t>
            </a:r>
            <a:endParaRPr lang="es-CO" sz="2800" dirty="0">
              <a:latin typeface="+mj-lt"/>
            </a:endParaRPr>
          </a:p>
        </p:txBody>
      </p:sp>
      <p:sp>
        <p:nvSpPr>
          <p:cNvPr id="7" name="Rectangle 1"/>
          <p:cNvSpPr>
            <a:spLocks noChangeArrowheads="1"/>
          </p:cNvSpPr>
          <p:nvPr/>
        </p:nvSpPr>
        <p:spPr bwMode="auto">
          <a:xfrm>
            <a:off x="806668" y="2508539"/>
            <a:ext cx="527903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600" dirty="0">
                <a:latin typeface="+mj-lt"/>
              </a:rPr>
              <a:t>Aunque Copilot es una herramienta poderosa, tiene ciertas restricciones</a:t>
            </a:r>
            <a:r>
              <a:rPr lang="es-MX" sz="1600" dirty="0" smtClean="0">
                <a:latin typeface="+mj-lt"/>
              </a:rPr>
              <a:t>:</a:t>
            </a:r>
          </a:p>
          <a:p>
            <a:endParaRPr lang="es-MX" sz="1600" dirty="0">
              <a:latin typeface="+mj-lt"/>
            </a:endParaRPr>
          </a:p>
          <a:p>
            <a:r>
              <a:rPr lang="es-MX" sz="1600" b="1" dirty="0">
                <a:latin typeface="+mj-lt"/>
              </a:rPr>
              <a:t>No entiende la intención completa</a:t>
            </a:r>
            <a:r>
              <a:rPr lang="es-MX" sz="1600" dirty="0">
                <a:latin typeface="+mj-lt"/>
              </a:rPr>
              <a:t>: Si el proyecto es complejo o tiene reglas de negocio muy específicas, Copilot puede ofrecer sugerencias inapropiadas</a:t>
            </a:r>
            <a:r>
              <a:rPr lang="es-MX" sz="1600" dirty="0" smtClean="0">
                <a:latin typeface="+mj-lt"/>
              </a:rPr>
              <a:t>.</a:t>
            </a:r>
          </a:p>
          <a:p>
            <a:endParaRPr lang="es-MX" sz="1600" dirty="0">
              <a:latin typeface="+mj-lt"/>
            </a:endParaRPr>
          </a:p>
          <a:p>
            <a:r>
              <a:rPr lang="es-MX" sz="1600" b="1" dirty="0">
                <a:latin typeface="+mj-lt"/>
              </a:rPr>
              <a:t>Código propietario</a:t>
            </a:r>
            <a:r>
              <a:rPr lang="es-MX" sz="1600" dirty="0">
                <a:latin typeface="+mj-lt"/>
              </a:rPr>
              <a:t>: Dado que está entrenado en grandes cantidades de código público, sugiere soluciones que pueden estar vinculadas a repositorios con licencias restrictivas, por lo que siempre debe revisarse el código generado.</a:t>
            </a:r>
          </a:p>
          <a:p>
            <a:pPr lvl="0" eaLnBrk="0" fontAlgn="base" hangingPunct="0">
              <a:spcBef>
                <a:spcPct val="0"/>
              </a:spcBef>
              <a:spcAft>
                <a:spcPct val="0"/>
              </a:spcAf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33" y="1487460"/>
            <a:ext cx="2263413" cy="226341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510346" y="2619167"/>
            <a:ext cx="82711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800" b="1" dirty="0">
                <a:solidFill>
                  <a:srgbClr val="7030A0"/>
                </a:solidFill>
                <a:latin typeface="Arial" panose="020B0604020202020204" pitchFamily="34" charset="0"/>
              </a:rPr>
              <a:t>En resumen, GitHub Copilot es una excelente herramienta para acelerar el desarrollo, pero es esencial utilizarla con cuidado, revisando siempre el código sugerido y complementando su uso con las mejores prácticas de desarrollo.</a:t>
            </a:r>
            <a:endParaRPr kumimoji="0" lang="es-CO" altLang="es-CO"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4334</TotalTime>
  <Words>825</Words>
  <Application>Microsoft Office PowerPoint</Application>
  <PresentationFormat>Panorámica</PresentationFormat>
  <Paragraphs>64</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103</cp:revision>
  <dcterms:created xsi:type="dcterms:W3CDTF">2023-03-30T14:23:16Z</dcterms:created>
  <dcterms:modified xsi:type="dcterms:W3CDTF">2024-10-03T21:20:32Z</dcterms:modified>
</cp:coreProperties>
</file>